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31"/>
  </p:notesMasterIdLst>
  <p:sldIdLst>
    <p:sldId id="257" r:id="rId6"/>
    <p:sldId id="274" r:id="rId7"/>
    <p:sldId id="258" r:id="rId8"/>
    <p:sldId id="263" r:id="rId9"/>
    <p:sldId id="264" r:id="rId10"/>
    <p:sldId id="265" r:id="rId11"/>
    <p:sldId id="266" r:id="rId12"/>
    <p:sldId id="268" r:id="rId13"/>
    <p:sldId id="267" r:id="rId14"/>
    <p:sldId id="273" r:id="rId15"/>
    <p:sldId id="269" r:id="rId16"/>
    <p:sldId id="270" r:id="rId17"/>
    <p:sldId id="271" r:id="rId18"/>
    <p:sldId id="272" r:id="rId19"/>
    <p:sldId id="275" r:id="rId20"/>
    <p:sldId id="256" r:id="rId21"/>
    <p:sldId id="260" r:id="rId22"/>
    <p:sldId id="262" r:id="rId23"/>
    <p:sldId id="279" r:id="rId24"/>
    <p:sldId id="280" r:id="rId25"/>
    <p:sldId id="261" r:id="rId26"/>
    <p:sldId id="281" r:id="rId27"/>
    <p:sldId id="276" r:id="rId28"/>
    <p:sldId id="277" r:id="rId29"/>
    <p:sldId id="278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5221B7-3C01-48A6-85FE-7140E591268D}">
          <p14:sldIdLst>
            <p14:sldId id="257"/>
            <p14:sldId id="274"/>
            <p14:sldId id="258"/>
            <p14:sldId id="263"/>
            <p14:sldId id="264"/>
            <p14:sldId id="265"/>
            <p14:sldId id="266"/>
            <p14:sldId id="268"/>
            <p14:sldId id="267"/>
            <p14:sldId id="273"/>
            <p14:sldId id="269"/>
            <p14:sldId id="270"/>
            <p14:sldId id="271"/>
            <p14:sldId id="272"/>
            <p14:sldId id="275"/>
            <p14:sldId id="256"/>
            <p14:sldId id="260"/>
            <p14:sldId id="262"/>
            <p14:sldId id="279"/>
            <p14:sldId id="280"/>
            <p14:sldId id="261"/>
            <p14:sldId id="281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0A5EED-F961-4B87-B858-6BEC52FDBB70}" v="27" dt="2025-04-15T10:26:25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Pinkney" userId="5cc2a318-0bb0-4708-8a19-2341b07f2c3d" providerId="ADAL" clId="{DE0A5EED-F961-4B87-B858-6BEC52FDBB70}"/>
    <pc:docChg chg="undo custSel addSld delSld modSld addSection delSection">
      <pc:chgData name="Suzanne Pinkney" userId="5cc2a318-0bb0-4708-8a19-2341b07f2c3d" providerId="ADAL" clId="{DE0A5EED-F961-4B87-B858-6BEC52FDBB70}" dt="2025-04-15T10:29:06.683" v="1160" actId="20577"/>
      <pc:docMkLst>
        <pc:docMk/>
      </pc:docMkLst>
      <pc:sldChg chg="add del">
        <pc:chgData name="Suzanne Pinkney" userId="5cc2a318-0bb0-4708-8a19-2341b07f2c3d" providerId="ADAL" clId="{DE0A5EED-F961-4B87-B858-6BEC52FDBB70}" dt="2025-04-15T10:26:25.149" v="1127"/>
        <pc:sldMkLst>
          <pc:docMk/>
          <pc:sldMk cId="1503406981" sldId="256"/>
        </pc:sldMkLst>
      </pc:sldChg>
      <pc:sldChg chg="modSp mod">
        <pc:chgData name="Suzanne Pinkney" userId="5cc2a318-0bb0-4708-8a19-2341b07f2c3d" providerId="ADAL" clId="{DE0A5EED-F961-4B87-B858-6BEC52FDBB70}" dt="2025-04-14T11:19:38.468" v="322" actId="20577"/>
        <pc:sldMkLst>
          <pc:docMk/>
          <pc:sldMk cId="1947934901" sldId="257"/>
        </pc:sldMkLst>
        <pc:spChg chg="mod">
          <ac:chgData name="Suzanne Pinkney" userId="5cc2a318-0bb0-4708-8a19-2341b07f2c3d" providerId="ADAL" clId="{DE0A5EED-F961-4B87-B858-6BEC52FDBB70}" dt="2025-04-14T11:19:25.317" v="310" actId="20577"/>
          <ac:spMkLst>
            <pc:docMk/>
            <pc:sldMk cId="1947934901" sldId="257"/>
            <ac:spMk id="2" creationId="{48BB3B57-4FCF-EED2-58D7-447249442D91}"/>
          </ac:spMkLst>
        </pc:spChg>
        <pc:spChg chg="mod">
          <ac:chgData name="Suzanne Pinkney" userId="5cc2a318-0bb0-4708-8a19-2341b07f2c3d" providerId="ADAL" clId="{DE0A5EED-F961-4B87-B858-6BEC52FDBB70}" dt="2025-04-14T11:19:38.468" v="322" actId="20577"/>
          <ac:spMkLst>
            <pc:docMk/>
            <pc:sldMk cId="1947934901" sldId="257"/>
            <ac:spMk id="3" creationId="{6F7D0CFE-A1D6-38EC-42A0-532F24BB7B8E}"/>
          </ac:spMkLst>
        </pc:spChg>
      </pc:sldChg>
      <pc:sldChg chg="modSp mod">
        <pc:chgData name="Suzanne Pinkney" userId="5cc2a318-0bb0-4708-8a19-2341b07f2c3d" providerId="ADAL" clId="{DE0A5EED-F961-4B87-B858-6BEC52FDBB70}" dt="2025-04-14T11:24:05.355" v="334" actId="20577"/>
        <pc:sldMkLst>
          <pc:docMk/>
          <pc:sldMk cId="955690702" sldId="258"/>
        </pc:sldMkLst>
        <pc:spChg chg="mod">
          <ac:chgData name="Suzanne Pinkney" userId="5cc2a318-0bb0-4708-8a19-2341b07f2c3d" providerId="ADAL" clId="{DE0A5EED-F961-4B87-B858-6BEC52FDBB70}" dt="2025-04-14T11:24:05.355" v="334" actId="20577"/>
          <ac:spMkLst>
            <pc:docMk/>
            <pc:sldMk cId="955690702" sldId="258"/>
            <ac:spMk id="2" creationId="{83DC05A1-3B9E-F739-6F8C-CFF918504376}"/>
          </ac:spMkLst>
        </pc:spChg>
        <pc:spChg chg="mod">
          <ac:chgData name="Suzanne Pinkney" userId="5cc2a318-0bb0-4708-8a19-2341b07f2c3d" providerId="ADAL" clId="{DE0A5EED-F961-4B87-B858-6BEC52FDBB70}" dt="2025-04-11T10:01:19.638" v="12" actId="20577"/>
          <ac:spMkLst>
            <pc:docMk/>
            <pc:sldMk cId="955690702" sldId="258"/>
            <ac:spMk id="3" creationId="{2A51B1C4-22B3-423E-16D2-33C675BF6A7E}"/>
          </ac:spMkLst>
        </pc:spChg>
      </pc:sldChg>
      <pc:sldChg chg="del">
        <pc:chgData name="Suzanne Pinkney" userId="5cc2a318-0bb0-4708-8a19-2341b07f2c3d" providerId="ADAL" clId="{DE0A5EED-F961-4B87-B858-6BEC52FDBB70}" dt="2025-04-11T10:01:22.773" v="13" actId="47"/>
        <pc:sldMkLst>
          <pc:docMk/>
          <pc:sldMk cId="1363957832" sldId="259"/>
        </pc:sldMkLst>
      </pc:sldChg>
      <pc:sldChg chg="del">
        <pc:chgData name="Suzanne Pinkney" userId="5cc2a318-0bb0-4708-8a19-2341b07f2c3d" providerId="ADAL" clId="{DE0A5EED-F961-4B87-B858-6BEC52FDBB70}" dt="2025-04-11T10:01:25.207" v="14" actId="47"/>
        <pc:sldMkLst>
          <pc:docMk/>
          <pc:sldMk cId="624949908" sldId="260"/>
        </pc:sldMkLst>
      </pc:sldChg>
      <pc:sldChg chg="add del">
        <pc:chgData name="Suzanne Pinkney" userId="5cc2a318-0bb0-4708-8a19-2341b07f2c3d" providerId="ADAL" clId="{DE0A5EED-F961-4B87-B858-6BEC52FDBB70}" dt="2025-04-15T10:26:25.149" v="1127"/>
        <pc:sldMkLst>
          <pc:docMk/>
          <pc:sldMk cId="692965074" sldId="260"/>
        </pc:sldMkLst>
      </pc:sldChg>
      <pc:sldChg chg="add del">
        <pc:chgData name="Suzanne Pinkney" userId="5cc2a318-0bb0-4708-8a19-2341b07f2c3d" providerId="ADAL" clId="{DE0A5EED-F961-4B87-B858-6BEC52FDBB70}" dt="2025-04-15T10:26:25.149" v="1127"/>
        <pc:sldMkLst>
          <pc:docMk/>
          <pc:sldMk cId="562176608" sldId="261"/>
        </pc:sldMkLst>
      </pc:sldChg>
      <pc:sldChg chg="del">
        <pc:chgData name="Suzanne Pinkney" userId="5cc2a318-0bb0-4708-8a19-2341b07f2c3d" providerId="ADAL" clId="{DE0A5EED-F961-4B87-B858-6BEC52FDBB70}" dt="2025-04-11T10:01:26.329" v="15" actId="47"/>
        <pc:sldMkLst>
          <pc:docMk/>
          <pc:sldMk cId="1292196658" sldId="261"/>
        </pc:sldMkLst>
      </pc:sldChg>
      <pc:sldChg chg="add del">
        <pc:chgData name="Suzanne Pinkney" userId="5cc2a318-0bb0-4708-8a19-2341b07f2c3d" providerId="ADAL" clId="{DE0A5EED-F961-4B87-B858-6BEC52FDBB70}" dt="2025-04-15T10:26:25.149" v="1127"/>
        <pc:sldMkLst>
          <pc:docMk/>
          <pc:sldMk cId="3478268074" sldId="262"/>
        </pc:sldMkLst>
      </pc:sldChg>
      <pc:sldChg chg="addSp delSp modSp mod">
        <pc:chgData name="Suzanne Pinkney" userId="5cc2a318-0bb0-4708-8a19-2341b07f2c3d" providerId="ADAL" clId="{DE0A5EED-F961-4B87-B858-6BEC52FDBB70}" dt="2025-04-14T11:18:41.204" v="291"/>
        <pc:sldMkLst>
          <pc:docMk/>
          <pc:sldMk cId="2544060350" sldId="267"/>
        </pc:sldMkLst>
        <pc:spChg chg="add del mod">
          <ac:chgData name="Suzanne Pinkney" userId="5cc2a318-0bb0-4708-8a19-2341b07f2c3d" providerId="ADAL" clId="{DE0A5EED-F961-4B87-B858-6BEC52FDBB70}" dt="2025-04-14T11:18:41.204" v="291"/>
          <ac:spMkLst>
            <pc:docMk/>
            <pc:sldMk cId="2544060350" sldId="267"/>
            <ac:spMk id="4" creationId="{B270138C-5EE4-158B-A0D7-9045B619D8AB}"/>
          </ac:spMkLst>
        </pc:spChg>
        <pc:graphicFrameChg chg="add mod">
          <ac:chgData name="Suzanne Pinkney" userId="5cc2a318-0bb0-4708-8a19-2341b07f2c3d" providerId="ADAL" clId="{DE0A5EED-F961-4B87-B858-6BEC52FDBB70}" dt="2025-04-14T11:18:40.051" v="289"/>
          <ac:graphicFrameMkLst>
            <pc:docMk/>
            <pc:sldMk cId="2544060350" sldId="267"/>
            <ac:graphicFrameMk id="5" creationId="{DE17EEB1-EC01-9C70-7BCC-3EA531F262F4}"/>
          </ac:graphicFrameMkLst>
        </pc:graphicFrameChg>
        <pc:graphicFrameChg chg="add mod">
          <ac:chgData name="Suzanne Pinkney" userId="5cc2a318-0bb0-4708-8a19-2341b07f2c3d" providerId="ADAL" clId="{DE0A5EED-F961-4B87-B858-6BEC52FDBB70}" dt="2025-04-14T11:18:41.204" v="291"/>
          <ac:graphicFrameMkLst>
            <pc:docMk/>
            <pc:sldMk cId="2544060350" sldId="267"/>
            <ac:graphicFrameMk id="6" creationId="{DE17EEB1-EC01-9C70-7BCC-3EA531F262F4}"/>
          </ac:graphicFrameMkLst>
        </pc:graphicFrameChg>
        <pc:graphicFrameChg chg="add del mod">
          <ac:chgData name="Suzanne Pinkney" userId="5cc2a318-0bb0-4708-8a19-2341b07f2c3d" providerId="ADAL" clId="{DE0A5EED-F961-4B87-B858-6BEC52FDBB70}" dt="2025-04-14T11:18:36.488" v="286" actId="478"/>
          <ac:graphicFrameMkLst>
            <pc:docMk/>
            <pc:sldMk cId="2544060350" sldId="267"/>
            <ac:graphicFrameMk id="11" creationId="{DE17EEB1-EC01-9C70-7BCC-3EA531F262F4}"/>
          </ac:graphicFrameMkLst>
        </pc:graphicFrameChg>
      </pc:sldChg>
      <pc:sldChg chg="addSp delSp modSp mod">
        <pc:chgData name="Suzanne Pinkney" userId="5cc2a318-0bb0-4708-8a19-2341b07f2c3d" providerId="ADAL" clId="{DE0A5EED-F961-4B87-B858-6BEC52FDBB70}" dt="2025-04-11T17:12:41.390" v="280" actId="20577"/>
        <pc:sldMkLst>
          <pc:docMk/>
          <pc:sldMk cId="311888437" sldId="270"/>
        </pc:sldMkLst>
        <pc:spChg chg="mod">
          <ac:chgData name="Suzanne Pinkney" userId="5cc2a318-0bb0-4708-8a19-2341b07f2c3d" providerId="ADAL" clId="{DE0A5EED-F961-4B87-B858-6BEC52FDBB70}" dt="2025-04-11T17:12:41.390" v="280" actId="20577"/>
          <ac:spMkLst>
            <pc:docMk/>
            <pc:sldMk cId="311888437" sldId="270"/>
            <ac:spMk id="3" creationId="{A9B5D8E1-E176-0BD6-A3B0-E3101506D307}"/>
          </ac:spMkLst>
        </pc:spChg>
        <pc:picChg chg="add mod">
          <ac:chgData name="Suzanne Pinkney" userId="5cc2a318-0bb0-4708-8a19-2341b07f2c3d" providerId="ADAL" clId="{DE0A5EED-F961-4B87-B858-6BEC52FDBB70}" dt="2025-04-11T17:11:27.238" v="276" actId="1076"/>
          <ac:picMkLst>
            <pc:docMk/>
            <pc:sldMk cId="311888437" sldId="270"/>
            <ac:picMk id="10" creationId="{AD002BA6-C750-0A5D-D9FA-1C7164491178}"/>
          </ac:picMkLst>
        </pc:picChg>
      </pc:sldChg>
      <pc:sldChg chg="del">
        <pc:chgData name="Suzanne Pinkney" userId="5cc2a318-0bb0-4708-8a19-2341b07f2c3d" providerId="ADAL" clId="{DE0A5EED-F961-4B87-B858-6BEC52FDBB70}" dt="2025-04-11T09:55:59.484" v="0" actId="47"/>
        <pc:sldMkLst>
          <pc:docMk/>
          <pc:sldMk cId="2159860657" sldId="273"/>
        </pc:sldMkLst>
      </pc:sldChg>
      <pc:sldChg chg="new del">
        <pc:chgData name="Suzanne Pinkney" userId="5cc2a318-0bb0-4708-8a19-2341b07f2c3d" providerId="ADAL" clId="{DE0A5EED-F961-4B87-B858-6BEC52FDBB70}" dt="2025-04-11T10:01:05.936" v="4" actId="47"/>
        <pc:sldMkLst>
          <pc:docMk/>
          <pc:sldMk cId="2824561383" sldId="273"/>
        </pc:sldMkLst>
      </pc:sldChg>
      <pc:sldChg chg="addSp delSp modSp add mod">
        <pc:chgData name="Suzanne Pinkney" userId="5cc2a318-0bb0-4708-8a19-2341b07f2c3d" providerId="ADAL" clId="{DE0A5EED-F961-4B87-B858-6BEC52FDBB70}" dt="2025-04-14T11:08:46.669" v="285"/>
        <pc:sldMkLst>
          <pc:docMk/>
          <pc:sldMk cId="4160314585" sldId="273"/>
        </pc:sldMkLst>
        <pc:spChg chg="add del mod">
          <ac:chgData name="Suzanne Pinkney" userId="5cc2a318-0bb0-4708-8a19-2341b07f2c3d" providerId="ADAL" clId="{DE0A5EED-F961-4B87-B858-6BEC52FDBB70}" dt="2025-04-14T11:08:46.669" v="285"/>
          <ac:spMkLst>
            <pc:docMk/>
            <pc:sldMk cId="4160314585" sldId="273"/>
            <ac:spMk id="4" creationId="{087F5BCE-1BFD-ED85-C70F-2DA4F8A8B856}"/>
          </ac:spMkLst>
        </pc:spChg>
        <pc:graphicFrameChg chg="add mod">
          <ac:chgData name="Suzanne Pinkney" userId="5cc2a318-0bb0-4708-8a19-2341b07f2c3d" providerId="ADAL" clId="{DE0A5EED-F961-4B87-B858-6BEC52FDBB70}" dt="2025-04-14T11:08:46.669" v="285"/>
          <ac:graphicFrameMkLst>
            <pc:docMk/>
            <pc:sldMk cId="4160314585" sldId="273"/>
            <ac:graphicFrameMk id="5" creationId="{29154A25-AC0E-47BA-82B2-7C2DBA1E33A0}"/>
          </ac:graphicFrameMkLst>
        </pc:graphicFrameChg>
        <pc:graphicFrameChg chg="del">
          <ac:chgData name="Suzanne Pinkney" userId="5cc2a318-0bb0-4708-8a19-2341b07f2c3d" providerId="ADAL" clId="{DE0A5EED-F961-4B87-B858-6BEC52FDBB70}" dt="2025-04-14T11:08:39.516" v="283" actId="478"/>
          <ac:graphicFrameMkLst>
            <pc:docMk/>
            <pc:sldMk cId="4160314585" sldId="273"/>
            <ac:graphicFrameMk id="11" creationId="{A1AD1150-DD34-E37B-DA6B-BD2A54481248}"/>
          </ac:graphicFrameMkLst>
        </pc:graphicFrameChg>
      </pc:sldChg>
      <pc:sldChg chg="addSp delSp modSp new mod modClrScheme chgLayout">
        <pc:chgData name="Suzanne Pinkney" userId="5cc2a318-0bb0-4708-8a19-2341b07f2c3d" providerId="ADAL" clId="{DE0A5EED-F961-4B87-B858-6BEC52FDBB70}" dt="2025-04-14T12:54:12.572" v="512" actId="26606"/>
        <pc:sldMkLst>
          <pc:docMk/>
          <pc:sldMk cId="2485031634" sldId="274"/>
        </pc:sldMkLst>
        <pc:spChg chg="mod">
          <ac:chgData name="Suzanne Pinkney" userId="5cc2a318-0bb0-4708-8a19-2341b07f2c3d" providerId="ADAL" clId="{DE0A5EED-F961-4B87-B858-6BEC52FDBB70}" dt="2025-04-14T12:52:36.641" v="344" actId="26606"/>
          <ac:spMkLst>
            <pc:docMk/>
            <pc:sldMk cId="2485031634" sldId="274"/>
            <ac:spMk id="2" creationId="{80E6322B-166E-A2F5-BA8D-9E971FC9C9C7}"/>
          </ac:spMkLst>
        </pc:spChg>
        <pc:spChg chg="del">
          <ac:chgData name="Suzanne Pinkney" userId="5cc2a318-0bb0-4708-8a19-2341b07f2c3d" providerId="ADAL" clId="{DE0A5EED-F961-4B87-B858-6BEC52FDBB70}" dt="2025-04-14T12:52:36.641" v="344" actId="26606"/>
          <ac:spMkLst>
            <pc:docMk/>
            <pc:sldMk cId="2485031634" sldId="274"/>
            <ac:spMk id="3" creationId="{38B26FB1-ADEE-9954-7A50-47B24CB8809F}"/>
          </ac:spMkLst>
        </pc:spChg>
        <pc:spChg chg="add del mod">
          <ac:chgData name="Suzanne Pinkney" userId="5cc2a318-0bb0-4708-8a19-2341b07f2c3d" providerId="ADAL" clId="{DE0A5EED-F961-4B87-B858-6BEC52FDBB70}" dt="2025-04-14T12:54:12.572" v="512" actId="26606"/>
          <ac:spMkLst>
            <pc:docMk/>
            <pc:sldMk cId="2485031634" sldId="274"/>
            <ac:spMk id="8" creationId="{23113EAA-B9C3-5172-8643-E686C4FE2341}"/>
          </ac:spMkLst>
        </pc:spChg>
        <pc:spChg chg="add mod">
          <ac:chgData name="Suzanne Pinkney" userId="5cc2a318-0bb0-4708-8a19-2341b07f2c3d" providerId="ADAL" clId="{DE0A5EED-F961-4B87-B858-6BEC52FDBB70}" dt="2025-04-14T12:54:12.572" v="512" actId="26606"/>
          <ac:spMkLst>
            <pc:docMk/>
            <pc:sldMk cId="2485031634" sldId="274"/>
            <ac:spMk id="10" creationId="{D93EEE21-F162-2452-21B3-493078EE6C30}"/>
          </ac:spMkLst>
        </pc:spChg>
        <pc:graphicFrameChg chg="add">
          <ac:chgData name="Suzanne Pinkney" userId="5cc2a318-0bb0-4708-8a19-2341b07f2c3d" providerId="ADAL" clId="{DE0A5EED-F961-4B87-B858-6BEC52FDBB70}" dt="2025-04-14T12:54:12.572" v="512" actId="26606"/>
          <ac:graphicFrameMkLst>
            <pc:docMk/>
            <pc:sldMk cId="2485031634" sldId="274"/>
            <ac:graphicFrameMk id="12" creationId="{E4FE948C-B116-41FA-4BF5-C0DA67E5A3A4}"/>
          </ac:graphicFrameMkLst>
        </pc:graphicFrameChg>
      </pc:sldChg>
      <pc:sldChg chg="del">
        <pc:chgData name="Suzanne Pinkney" userId="5cc2a318-0bb0-4708-8a19-2341b07f2c3d" providerId="ADAL" clId="{DE0A5EED-F961-4B87-B858-6BEC52FDBB70}" dt="2025-04-11T09:56:08.447" v="1" actId="47"/>
        <pc:sldMkLst>
          <pc:docMk/>
          <pc:sldMk cId="3167855969" sldId="274"/>
        </pc:sldMkLst>
      </pc:sldChg>
      <pc:sldChg chg="addSp delSp modSp new mod modClrScheme chgLayout">
        <pc:chgData name="Suzanne Pinkney" userId="5cc2a318-0bb0-4708-8a19-2341b07f2c3d" providerId="ADAL" clId="{DE0A5EED-F961-4B87-B858-6BEC52FDBB70}" dt="2025-04-15T10:29:06.683" v="1160" actId="20577"/>
        <pc:sldMkLst>
          <pc:docMk/>
          <pc:sldMk cId="3056222407" sldId="275"/>
        </pc:sldMkLst>
        <pc:spChg chg="del">
          <ac:chgData name="Suzanne Pinkney" userId="5cc2a318-0bb0-4708-8a19-2341b07f2c3d" providerId="ADAL" clId="{DE0A5EED-F961-4B87-B858-6BEC52FDBB70}" dt="2025-04-14T12:54:51.204" v="514" actId="26606"/>
          <ac:spMkLst>
            <pc:docMk/>
            <pc:sldMk cId="3056222407" sldId="275"/>
            <ac:spMk id="2" creationId="{AAC0D872-AA82-4DE3-E17C-2C3216917525}"/>
          </ac:spMkLst>
        </pc:spChg>
        <pc:spChg chg="del">
          <ac:chgData name="Suzanne Pinkney" userId="5cc2a318-0bb0-4708-8a19-2341b07f2c3d" providerId="ADAL" clId="{DE0A5EED-F961-4B87-B858-6BEC52FDBB70}" dt="2025-04-14T12:54:51.204" v="514" actId="26606"/>
          <ac:spMkLst>
            <pc:docMk/>
            <pc:sldMk cId="3056222407" sldId="275"/>
            <ac:spMk id="3" creationId="{4D6B8A20-47F4-238A-115F-0786CAC1C9C2}"/>
          </ac:spMkLst>
        </pc:spChg>
        <pc:spChg chg="del">
          <ac:chgData name="Suzanne Pinkney" userId="5cc2a318-0bb0-4708-8a19-2341b07f2c3d" providerId="ADAL" clId="{DE0A5EED-F961-4B87-B858-6BEC52FDBB70}" dt="2025-04-14T12:54:51.204" v="514" actId="26606"/>
          <ac:spMkLst>
            <pc:docMk/>
            <pc:sldMk cId="3056222407" sldId="275"/>
            <ac:spMk id="4" creationId="{E25A9E37-AD75-EB9F-DAA3-217C40F6D52F}"/>
          </ac:spMkLst>
        </pc:spChg>
        <pc:spChg chg="add mod">
          <ac:chgData name="Suzanne Pinkney" userId="5cc2a318-0bb0-4708-8a19-2341b07f2c3d" providerId="ADAL" clId="{DE0A5EED-F961-4B87-B858-6BEC52FDBB70}" dt="2025-04-14T12:57:25.262" v="593" actId="26606"/>
          <ac:spMkLst>
            <pc:docMk/>
            <pc:sldMk cId="3056222407" sldId="275"/>
            <ac:spMk id="9" creationId="{086B55BD-4A7E-5A37-1D59-ECE5C256E12E}"/>
          </ac:spMkLst>
        </pc:spChg>
        <pc:spChg chg="add del mod">
          <ac:chgData name="Suzanne Pinkney" userId="5cc2a318-0bb0-4708-8a19-2341b07f2c3d" providerId="ADAL" clId="{DE0A5EED-F961-4B87-B858-6BEC52FDBB70}" dt="2025-04-14T12:55:11.595" v="543" actId="26606"/>
          <ac:spMkLst>
            <pc:docMk/>
            <pc:sldMk cId="3056222407" sldId="275"/>
            <ac:spMk id="11" creationId="{C8AA5D59-8AB8-3797-1E82-3B0E0A3C04D7}"/>
          </ac:spMkLst>
        </pc:spChg>
        <pc:spChg chg="add del mod">
          <ac:chgData name="Suzanne Pinkney" userId="5cc2a318-0bb0-4708-8a19-2341b07f2c3d" providerId="ADAL" clId="{DE0A5EED-F961-4B87-B858-6BEC52FDBB70}" dt="2025-04-14T12:56:34.134" v="552" actId="26606"/>
          <ac:spMkLst>
            <pc:docMk/>
            <pc:sldMk cId="3056222407" sldId="275"/>
            <ac:spMk id="16" creationId="{40B3D569-F0BC-C932-F942-88F36B418284}"/>
          </ac:spMkLst>
        </pc:spChg>
        <pc:spChg chg="add del mod">
          <ac:chgData name="Suzanne Pinkney" userId="5cc2a318-0bb0-4708-8a19-2341b07f2c3d" providerId="ADAL" clId="{DE0A5EED-F961-4B87-B858-6BEC52FDBB70}" dt="2025-04-14T12:56:34.131" v="551" actId="26606"/>
          <ac:spMkLst>
            <pc:docMk/>
            <pc:sldMk cId="3056222407" sldId="275"/>
            <ac:spMk id="21" creationId="{AD3D0DB2-FB69-890C-FEA3-53EA8BDA712D}"/>
          </ac:spMkLst>
        </pc:spChg>
        <pc:spChg chg="add del mod">
          <ac:chgData name="Suzanne Pinkney" userId="5cc2a318-0bb0-4708-8a19-2341b07f2c3d" providerId="ADAL" clId="{DE0A5EED-F961-4B87-B858-6BEC52FDBB70}" dt="2025-04-14T12:56:34.131" v="551" actId="26606"/>
          <ac:spMkLst>
            <pc:docMk/>
            <pc:sldMk cId="3056222407" sldId="275"/>
            <ac:spMk id="23" creationId="{F0524B88-2163-B4B9-6DAC-7B8F4440A1B9}"/>
          </ac:spMkLst>
        </pc:spChg>
        <pc:spChg chg="add del mod">
          <ac:chgData name="Suzanne Pinkney" userId="5cc2a318-0bb0-4708-8a19-2341b07f2c3d" providerId="ADAL" clId="{DE0A5EED-F961-4B87-B858-6BEC52FDBB70}" dt="2025-04-14T12:57:25.262" v="593" actId="26606"/>
          <ac:spMkLst>
            <pc:docMk/>
            <pc:sldMk cId="3056222407" sldId="275"/>
            <ac:spMk id="25" creationId="{306E6DA0-14CF-8755-2085-B66921569DAF}"/>
          </ac:spMkLst>
        </pc:spChg>
        <pc:spChg chg="add del mod">
          <ac:chgData name="Suzanne Pinkney" userId="5cc2a318-0bb0-4708-8a19-2341b07f2c3d" providerId="ADAL" clId="{DE0A5EED-F961-4B87-B858-6BEC52FDBB70}" dt="2025-04-14T12:59:04.422" v="594" actId="931"/>
          <ac:spMkLst>
            <pc:docMk/>
            <pc:sldMk cId="3056222407" sldId="275"/>
            <ac:spMk id="30" creationId="{6349B852-D0EC-9945-4F9F-313F721F8F3B}"/>
          </ac:spMkLst>
        </pc:spChg>
        <pc:spChg chg="add mod">
          <ac:chgData name="Suzanne Pinkney" userId="5cc2a318-0bb0-4708-8a19-2341b07f2c3d" providerId="ADAL" clId="{DE0A5EED-F961-4B87-B858-6BEC52FDBB70}" dt="2025-04-15T10:29:06.683" v="1160" actId="20577"/>
          <ac:spMkLst>
            <pc:docMk/>
            <pc:sldMk cId="3056222407" sldId="275"/>
            <ac:spMk id="32" creationId="{A408774A-DF2E-D117-446D-33A300169049}"/>
          </ac:spMkLst>
        </pc:spChg>
        <pc:picChg chg="add mod">
          <ac:chgData name="Suzanne Pinkney" userId="5cc2a318-0bb0-4708-8a19-2341b07f2c3d" providerId="ADAL" clId="{DE0A5EED-F961-4B87-B858-6BEC52FDBB70}" dt="2025-04-14T12:59:11.356" v="598" actId="962"/>
          <ac:picMkLst>
            <pc:docMk/>
            <pc:sldMk cId="3056222407" sldId="275"/>
            <ac:picMk id="6" creationId="{F8DC69E5-533F-6E77-F6E2-03CD94C15866}"/>
          </ac:picMkLst>
        </pc:picChg>
      </pc:sldChg>
      <pc:sldChg chg="addSp delSp modSp new mod modClrScheme chgLayout">
        <pc:chgData name="Suzanne Pinkney" userId="5cc2a318-0bb0-4708-8a19-2341b07f2c3d" providerId="ADAL" clId="{DE0A5EED-F961-4B87-B858-6BEC52FDBB70}" dt="2025-04-14T12:57:09.371" v="592" actId="26606"/>
        <pc:sldMkLst>
          <pc:docMk/>
          <pc:sldMk cId="2510136272" sldId="276"/>
        </pc:sldMkLst>
        <pc:spChg chg="mod">
          <ac:chgData name="Suzanne Pinkney" userId="5cc2a318-0bb0-4708-8a19-2341b07f2c3d" providerId="ADAL" clId="{DE0A5EED-F961-4B87-B858-6BEC52FDBB70}" dt="2025-04-14T12:57:09.371" v="592" actId="26606"/>
          <ac:spMkLst>
            <pc:docMk/>
            <pc:sldMk cId="2510136272" sldId="276"/>
            <ac:spMk id="2" creationId="{2FD961D1-060F-D89B-FB5B-EC8070C93173}"/>
          </ac:spMkLst>
        </pc:spChg>
        <pc:spChg chg="del">
          <ac:chgData name="Suzanne Pinkney" userId="5cc2a318-0bb0-4708-8a19-2341b07f2c3d" providerId="ADAL" clId="{DE0A5EED-F961-4B87-B858-6BEC52FDBB70}" dt="2025-04-14T12:57:09.371" v="592" actId="26606"/>
          <ac:spMkLst>
            <pc:docMk/>
            <pc:sldMk cId="2510136272" sldId="276"/>
            <ac:spMk id="3" creationId="{628FCEEE-F0CA-C720-CC77-7DAB0223A256}"/>
          </ac:spMkLst>
        </pc:spChg>
        <pc:spChg chg="add mod">
          <ac:chgData name="Suzanne Pinkney" userId="5cc2a318-0bb0-4708-8a19-2341b07f2c3d" providerId="ADAL" clId="{DE0A5EED-F961-4B87-B858-6BEC52FDBB70}" dt="2025-04-14T12:57:09.371" v="592" actId="26606"/>
          <ac:spMkLst>
            <pc:docMk/>
            <pc:sldMk cId="2510136272" sldId="276"/>
            <ac:spMk id="9" creationId="{A09748EF-F5A3-8ECC-A252-A0CACEAC46D5}"/>
          </ac:spMkLst>
        </pc:spChg>
        <pc:picChg chg="add">
          <ac:chgData name="Suzanne Pinkney" userId="5cc2a318-0bb0-4708-8a19-2341b07f2c3d" providerId="ADAL" clId="{DE0A5EED-F961-4B87-B858-6BEC52FDBB70}" dt="2025-04-14T12:57:09.371" v="592" actId="26606"/>
          <ac:picMkLst>
            <pc:docMk/>
            <pc:sldMk cId="2510136272" sldId="276"/>
            <ac:picMk id="5" creationId="{5D2F7779-4610-DB76-A8BD-B3D65F7F30F6}"/>
          </ac:picMkLst>
        </pc:picChg>
      </pc:sldChg>
      <pc:sldChg chg="addSp delSp modSp new mod modClrScheme chgLayout">
        <pc:chgData name="Suzanne Pinkney" userId="5cc2a318-0bb0-4708-8a19-2341b07f2c3d" providerId="ADAL" clId="{DE0A5EED-F961-4B87-B858-6BEC52FDBB70}" dt="2025-04-14T13:54:48.351" v="1050" actId="20577"/>
        <pc:sldMkLst>
          <pc:docMk/>
          <pc:sldMk cId="476258196" sldId="277"/>
        </pc:sldMkLst>
        <pc:spChg chg="del">
          <ac:chgData name="Suzanne Pinkney" userId="5cc2a318-0bb0-4708-8a19-2341b07f2c3d" providerId="ADAL" clId="{DE0A5EED-F961-4B87-B858-6BEC52FDBB70}" dt="2025-04-14T13:45:35.038" v="600" actId="26606"/>
          <ac:spMkLst>
            <pc:docMk/>
            <pc:sldMk cId="476258196" sldId="277"/>
            <ac:spMk id="2" creationId="{E6B07BBC-C344-CA5A-66E8-39F5D51DC717}"/>
          </ac:spMkLst>
        </pc:spChg>
        <pc:spChg chg="del">
          <ac:chgData name="Suzanne Pinkney" userId="5cc2a318-0bb0-4708-8a19-2341b07f2c3d" providerId="ADAL" clId="{DE0A5EED-F961-4B87-B858-6BEC52FDBB70}" dt="2025-04-14T13:45:35.038" v="600" actId="26606"/>
          <ac:spMkLst>
            <pc:docMk/>
            <pc:sldMk cId="476258196" sldId="277"/>
            <ac:spMk id="3" creationId="{EE855885-A4E3-D1AE-7AA1-2335767E6220}"/>
          </ac:spMkLst>
        </pc:spChg>
        <pc:spChg chg="del">
          <ac:chgData name="Suzanne Pinkney" userId="5cc2a318-0bb0-4708-8a19-2341b07f2c3d" providerId="ADAL" clId="{DE0A5EED-F961-4B87-B858-6BEC52FDBB70}" dt="2025-04-14T13:45:35.038" v="600" actId="26606"/>
          <ac:spMkLst>
            <pc:docMk/>
            <pc:sldMk cId="476258196" sldId="277"/>
            <ac:spMk id="4" creationId="{23A2E252-16D3-D626-21C0-10B86E246484}"/>
          </ac:spMkLst>
        </pc:spChg>
        <pc:spChg chg="add mod">
          <ac:chgData name="Suzanne Pinkney" userId="5cc2a318-0bb0-4708-8a19-2341b07f2c3d" providerId="ADAL" clId="{DE0A5EED-F961-4B87-B858-6BEC52FDBB70}" dt="2025-04-14T13:45:45.586" v="625" actId="20577"/>
          <ac:spMkLst>
            <pc:docMk/>
            <pc:sldMk cId="476258196" sldId="277"/>
            <ac:spMk id="9" creationId="{B1FE3779-3BDA-477B-3830-DD0EB96F3FFC}"/>
          </ac:spMkLst>
        </pc:spChg>
        <pc:spChg chg="add mod">
          <ac:chgData name="Suzanne Pinkney" userId="5cc2a318-0bb0-4708-8a19-2341b07f2c3d" providerId="ADAL" clId="{DE0A5EED-F961-4B87-B858-6BEC52FDBB70}" dt="2025-04-14T13:54:48.351" v="1050" actId="20577"/>
          <ac:spMkLst>
            <pc:docMk/>
            <pc:sldMk cId="476258196" sldId="277"/>
            <ac:spMk id="11" creationId="{9279241C-1064-0A6B-D48E-E2622631728D}"/>
          </ac:spMkLst>
        </pc:spChg>
      </pc:sldChg>
      <pc:sldChg chg="addSp delSp modSp new mod modClrScheme chgLayout">
        <pc:chgData name="Suzanne Pinkney" userId="5cc2a318-0bb0-4708-8a19-2341b07f2c3d" providerId="ADAL" clId="{DE0A5EED-F961-4B87-B858-6BEC52FDBB70}" dt="2025-04-14T13:56:07.263" v="1122" actId="26606"/>
        <pc:sldMkLst>
          <pc:docMk/>
          <pc:sldMk cId="2440705432" sldId="278"/>
        </pc:sldMkLst>
        <pc:spChg chg="mod">
          <ac:chgData name="Suzanne Pinkney" userId="5cc2a318-0bb0-4708-8a19-2341b07f2c3d" providerId="ADAL" clId="{DE0A5EED-F961-4B87-B858-6BEC52FDBB70}" dt="2025-04-14T13:55:34.930" v="1075" actId="26606"/>
          <ac:spMkLst>
            <pc:docMk/>
            <pc:sldMk cId="2440705432" sldId="278"/>
            <ac:spMk id="2" creationId="{1398984E-AE7C-9BB8-2E44-3D4A8539B267}"/>
          </ac:spMkLst>
        </pc:spChg>
        <pc:spChg chg="del">
          <ac:chgData name="Suzanne Pinkney" userId="5cc2a318-0bb0-4708-8a19-2341b07f2c3d" providerId="ADAL" clId="{DE0A5EED-F961-4B87-B858-6BEC52FDBB70}" dt="2025-04-14T13:55:34.930" v="1075" actId="26606"/>
          <ac:spMkLst>
            <pc:docMk/>
            <pc:sldMk cId="2440705432" sldId="278"/>
            <ac:spMk id="3" creationId="{67C86DA0-DCA6-621B-0969-668B4E60C532}"/>
          </ac:spMkLst>
        </pc:spChg>
        <pc:spChg chg="add del mod">
          <ac:chgData name="Suzanne Pinkney" userId="5cc2a318-0bb0-4708-8a19-2341b07f2c3d" providerId="ADAL" clId="{DE0A5EED-F961-4B87-B858-6BEC52FDBB70}" dt="2025-04-14T13:56:07.263" v="1122" actId="26606"/>
          <ac:spMkLst>
            <pc:docMk/>
            <pc:sldMk cId="2440705432" sldId="278"/>
            <ac:spMk id="8" creationId="{D7B4D123-9EFD-EA80-05FE-607657E25AAC}"/>
          </ac:spMkLst>
        </pc:spChg>
        <pc:spChg chg="add mod">
          <ac:chgData name="Suzanne Pinkney" userId="5cc2a318-0bb0-4708-8a19-2341b07f2c3d" providerId="ADAL" clId="{DE0A5EED-F961-4B87-B858-6BEC52FDBB70}" dt="2025-04-14T13:56:07.263" v="1122" actId="26606"/>
          <ac:spMkLst>
            <pc:docMk/>
            <pc:sldMk cId="2440705432" sldId="278"/>
            <ac:spMk id="10" creationId="{64F24602-3CA1-C8A6-0612-E2328934252C}"/>
          </ac:spMkLst>
        </pc:spChg>
        <pc:picChg chg="add">
          <ac:chgData name="Suzanne Pinkney" userId="5cc2a318-0bb0-4708-8a19-2341b07f2c3d" providerId="ADAL" clId="{DE0A5EED-F961-4B87-B858-6BEC52FDBB70}" dt="2025-04-14T13:56:07.263" v="1122" actId="26606"/>
          <ac:picMkLst>
            <pc:docMk/>
            <pc:sldMk cId="2440705432" sldId="278"/>
            <ac:picMk id="12" creationId="{9D9E820A-BC00-20FB-2317-26127B684664}"/>
          </ac:picMkLst>
        </pc:picChg>
      </pc:sldChg>
      <pc:sldChg chg="add del">
        <pc:chgData name="Suzanne Pinkney" userId="5cc2a318-0bb0-4708-8a19-2341b07f2c3d" providerId="ADAL" clId="{DE0A5EED-F961-4B87-B858-6BEC52FDBB70}" dt="2025-04-15T10:26:25.149" v="1127"/>
        <pc:sldMkLst>
          <pc:docMk/>
          <pc:sldMk cId="2341347420" sldId="279"/>
        </pc:sldMkLst>
      </pc:sldChg>
      <pc:sldChg chg="add del">
        <pc:chgData name="Suzanne Pinkney" userId="5cc2a318-0bb0-4708-8a19-2341b07f2c3d" providerId="ADAL" clId="{DE0A5EED-F961-4B87-B858-6BEC52FDBB70}" dt="2025-04-15T10:26:25.149" v="1127"/>
        <pc:sldMkLst>
          <pc:docMk/>
          <pc:sldMk cId="484307951" sldId="280"/>
        </pc:sldMkLst>
      </pc:sldChg>
      <pc:sldChg chg="add del">
        <pc:chgData name="Suzanne Pinkney" userId="5cc2a318-0bb0-4708-8a19-2341b07f2c3d" providerId="ADAL" clId="{DE0A5EED-F961-4B87-B858-6BEC52FDBB70}" dt="2025-04-15T10:26:25.149" v="1127"/>
        <pc:sldMkLst>
          <pc:docMk/>
          <pc:sldMk cId="2318793294" sldId="28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yateleytc-my.sharepoint.com/personal/communications_yateley-tc_gov_uk/Documents/Documents/Solar%20Panel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yateleytc-my.sharepoint.com/personal/communications_yateley-tc_gov_uk/Documents/Documents/Solar%20Panel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Office Solar Panels- Ongoing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Offices!$B$11</c:f>
              <c:strCache>
                <c:ptCount val="1"/>
                <c:pt idx="0">
                  <c:v>Load consumption(kWh)</c:v>
                </c:pt>
              </c:strCache>
            </c:strRef>
          </c:tx>
          <c:spPr>
            <a:ln w="19050" cap="rnd">
              <a:solidFill>
                <a:schemeClr val="accent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Offices!$C$2:$CJ$2</c:f>
              <c:numCache>
                <c:formatCode>d/m/yy;@</c:formatCode>
                <c:ptCount val="86"/>
                <c:pt idx="0">
                  <c:v>45675</c:v>
                </c:pt>
                <c:pt idx="1">
                  <c:v>45676</c:v>
                </c:pt>
                <c:pt idx="2">
                  <c:v>45677</c:v>
                </c:pt>
                <c:pt idx="3">
                  <c:v>45678</c:v>
                </c:pt>
                <c:pt idx="4">
                  <c:v>45679</c:v>
                </c:pt>
                <c:pt idx="5">
                  <c:v>45680</c:v>
                </c:pt>
                <c:pt idx="6">
                  <c:v>45681</c:v>
                </c:pt>
                <c:pt idx="7">
                  <c:v>45682</c:v>
                </c:pt>
                <c:pt idx="8">
                  <c:v>45683</c:v>
                </c:pt>
                <c:pt idx="9">
                  <c:v>45684</c:v>
                </c:pt>
                <c:pt idx="10">
                  <c:v>45685</c:v>
                </c:pt>
                <c:pt idx="11">
                  <c:v>45686</c:v>
                </c:pt>
                <c:pt idx="12">
                  <c:v>45687</c:v>
                </c:pt>
                <c:pt idx="13">
                  <c:v>45688</c:v>
                </c:pt>
                <c:pt idx="14">
                  <c:v>45689</c:v>
                </c:pt>
                <c:pt idx="15">
                  <c:v>45690</c:v>
                </c:pt>
                <c:pt idx="16">
                  <c:v>45691</c:v>
                </c:pt>
                <c:pt idx="17">
                  <c:v>45692</c:v>
                </c:pt>
                <c:pt idx="18">
                  <c:v>45693</c:v>
                </c:pt>
                <c:pt idx="19">
                  <c:v>45694</c:v>
                </c:pt>
                <c:pt idx="20">
                  <c:v>45695</c:v>
                </c:pt>
                <c:pt idx="21">
                  <c:v>45696</c:v>
                </c:pt>
                <c:pt idx="22">
                  <c:v>45697</c:v>
                </c:pt>
                <c:pt idx="23">
                  <c:v>45698</c:v>
                </c:pt>
                <c:pt idx="24">
                  <c:v>45699</c:v>
                </c:pt>
                <c:pt idx="25">
                  <c:v>45700</c:v>
                </c:pt>
                <c:pt idx="26">
                  <c:v>45701</c:v>
                </c:pt>
                <c:pt idx="27">
                  <c:v>45702</c:v>
                </c:pt>
                <c:pt idx="28">
                  <c:v>45703</c:v>
                </c:pt>
                <c:pt idx="29">
                  <c:v>45704</c:v>
                </c:pt>
                <c:pt idx="30">
                  <c:v>45705</c:v>
                </c:pt>
                <c:pt idx="31">
                  <c:v>45706</c:v>
                </c:pt>
                <c:pt idx="32">
                  <c:v>45707</c:v>
                </c:pt>
                <c:pt idx="33">
                  <c:v>45708</c:v>
                </c:pt>
                <c:pt idx="34">
                  <c:v>45709</c:v>
                </c:pt>
                <c:pt idx="35">
                  <c:v>45710</c:v>
                </c:pt>
                <c:pt idx="36">
                  <c:v>45711</c:v>
                </c:pt>
                <c:pt idx="37">
                  <c:v>45712</c:v>
                </c:pt>
                <c:pt idx="38">
                  <c:v>45713</c:v>
                </c:pt>
                <c:pt idx="39">
                  <c:v>45714</c:v>
                </c:pt>
                <c:pt idx="40">
                  <c:v>45715</c:v>
                </c:pt>
                <c:pt idx="41">
                  <c:v>45716</c:v>
                </c:pt>
                <c:pt idx="42">
                  <c:v>45717</c:v>
                </c:pt>
                <c:pt idx="43">
                  <c:v>45718</c:v>
                </c:pt>
                <c:pt idx="44">
                  <c:v>45719</c:v>
                </c:pt>
                <c:pt idx="45">
                  <c:v>45720</c:v>
                </c:pt>
                <c:pt idx="46">
                  <c:v>45721</c:v>
                </c:pt>
                <c:pt idx="47">
                  <c:v>45722</c:v>
                </c:pt>
                <c:pt idx="48">
                  <c:v>45723</c:v>
                </c:pt>
                <c:pt idx="49">
                  <c:v>45724</c:v>
                </c:pt>
                <c:pt idx="50">
                  <c:v>45725</c:v>
                </c:pt>
                <c:pt idx="51">
                  <c:v>45726</c:v>
                </c:pt>
                <c:pt idx="52">
                  <c:v>45727</c:v>
                </c:pt>
                <c:pt idx="53">
                  <c:v>45728</c:v>
                </c:pt>
                <c:pt idx="54">
                  <c:v>45729</c:v>
                </c:pt>
                <c:pt idx="55">
                  <c:v>45730</c:v>
                </c:pt>
                <c:pt idx="56">
                  <c:v>45731</c:v>
                </c:pt>
                <c:pt idx="57">
                  <c:v>45732</c:v>
                </c:pt>
                <c:pt idx="58">
                  <c:v>45733</c:v>
                </c:pt>
                <c:pt idx="59">
                  <c:v>45734</c:v>
                </c:pt>
                <c:pt idx="60">
                  <c:v>45735</c:v>
                </c:pt>
                <c:pt idx="61">
                  <c:v>45736</c:v>
                </c:pt>
                <c:pt idx="62">
                  <c:v>45737</c:v>
                </c:pt>
                <c:pt idx="63">
                  <c:v>45738</c:v>
                </c:pt>
                <c:pt idx="64">
                  <c:v>45739</c:v>
                </c:pt>
                <c:pt idx="65">
                  <c:v>45740</c:v>
                </c:pt>
                <c:pt idx="66">
                  <c:v>45741</c:v>
                </c:pt>
                <c:pt idx="67">
                  <c:v>45742</c:v>
                </c:pt>
                <c:pt idx="68">
                  <c:v>45743</c:v>
                </c:pt>
                <c:pt idx="69">
                  <c:v>45744</c:v>
                </c:pt>
                <c:pt idx="70">
                  <c:v>45745</c:v>
                </c:pt>
                <c:pt idx="71">
                  <c:v>45746</c:v>
                </c:pt>
                <c:pt idx="72">
                  <c:v>45747</c:v>
                </c:pt>
                <c:pt idx="73">
                  <c:v>45748</c:v>
                </c:pt>
                <c:pt idx="74">
                  <c:v>45749</c:v>
                </c:pt>
                <c:pt idx="75">
                  <c:v>45750</c:v>
                </c:pt>
                <c:pt idx="76">
                  <c:v>45751</c:v>
                </c:pt>
                <c:pt idx="77">
                  <c:v>45752</c:v>
                </c:pt>
                <c:pt idx="78">
                  <c:v>45753</c:v>
                </c:pt>
                <c:pt idx="79">
                  <c:v>45754</c:v>
                </c:pt>
                <c:pt idx="80">
                  <c:v>45755</c:v>
                </c:pt>
                <c:pt idx="81">
                  <c:v>45756</c:v>
                </c:pt>
                <c:pt idx="82">
                  <c:v>45757</c:v>
                </c:pt>
                <c:pt idx="83">
                  <c:v>45758</c:v>
                </c:pt>
                <c:pt idx="84">
                  <c:v>45759</c:v>
                </c:pt>
                <c:pt idx="85">
                  <c:v>45760</c:v>
                </c:pt>
              </c:numCache>
            </c:numRef>
          </c:xVal>
          <c:yVal>
            <c:numRef>
              <c:f>Offices!$C$11:$CJ$11</c:f>
              <c:numCache>
                <c:formatCode>General</c:formatCode>
                <c:ptCount val="86"/>
                <c:pt idx="0">
                  <c:v>10.9</c:v>
                </c:pt>
                <c:pt idx="1">
                  <c:v>10.8</c:v>
                </c:pt>
                <c:pt idx="2">
                  <c:v>26.4</c:v>
                </c:pt>
                <c:pt idx="3">
                  <c:v>26.7</c:v>
                </c:pt>
                <c:pt idx="4">
                  <c:v>23.299999999999901</c:v>
                </c:pt>
                <c:pt idx="5">
                  <c:v>24.7</c:v>
                </c:pt>
                <c:pt idx="6">
                  <c:v>17.899999999999999</c:v>
                </c:pt>
                <c:pt idx="7">
                  <c:v>9.5999999999999908</c:v>
                </c:pt>
                <c:pt idx="8">
                  <c:v>9.5</c:v>
                </c:pt>
                <c:pt idx="9">
                  <c:v>21.5</c:v>
                </c:pt>
                <c:pt idx="10">
                  <c:v>16.3</c:v>
                </c:pt>
                <c:pt idx="11">
                  <c:v>19.1999999999999</c:v>
                </c:pt>
                <c:pt idx="12">
                  <c:v>20.8</c:v>
                </c:pt>
                <c:pt idx="13">
                  <c:v>20.299999999999901</c:v>
                </c:pt>
                <c:pt idx="14">
                  <c:v>8.9</c:v>
                </c:pt>
                <c:pt idx="15">
                  <c:v>9.9</c:v>
                </c:pt>
                <c:pt idx="16">
                  <c:v>19.899999999999999</c:v>
                </c:pt>
                <c:pt idx="17">
                  <c:v>22.6</c:v>
                </c:pt>
                <c:pt idx="18">
                  <c:v>18.2</c:v>
                </c:pt>
                <c:pt idx="19">
                  <c:v>19.099999999999898</c:v>
                </c:pt>
                <c:pt idx="20">
                  <c:v>16.1999999999999</c:v>
                </c:pt>
                <c:pt idx="21">
                  <c:v>8.8999999999999702</c:v>
                </c:pt>
                <c:pt idx="22">
                  <c:v>9.1999999999999797</c:v>
                </c:pt>
                <c:pt idx="23">
                  <c:v>24.7</c:v>
                </c:pt>
                <c:pt idx="24">
                  <c:v>23.899999999999899</c:v>
                </c:pt>
                <c:pt idx="25">
                  <c:v>20.5</c:v>
                </c:pt>
                <c:pt idx="26">
                  <c:v>22.5</c:v>
                </c:pt>
                <c:pt idx="27">
                  <c:v>18.6999999999999</c:v>
                </c:pt>
                <c:pt idx="28">
                  <c:v>9.6000000000000192</c:v>
                </c:pt>
                <c:pt idx="29">
                  <c:v>9.8999999999999702</c:v>
                </c:pt>
                <c:pt idx="30">
                  <c:v>21.1</c:v>
                </c:pt>
                <c:pt idx="31">
                  <c:v>21.6</c:v>
                </c:pt>
                <c:pt idx="32">
                  <c:v>21.099999999999898</c:v>
                </c:pt>
                <c:pt idx="33">
                  <c:v>15.3</c:v>
                </c:pt>
                <c:pt idx="34">
                  <c:v>15.799999999999899</c:v>
                </c:pt>
                <c:pt idx="35">
                  <c:v>11.399999999999901</c:v>
                </c:pt>
                <c:pt idx="36">
                  <c:v>11</c:v>
                </c:pt>
                <c:pt idx="37">
                  <c:v>17.600000000000001</c:v>
                </c:pt>
                <c:pt idx="38">
                  <c:v>16.7</c:v>
                </c:pt>
                <c:pt idx="39">
                  <c:v>16.5</c:v>
                </c:pt>
                <c:pt idx="40">
                  <c:v>16.1999999999999</c:v>
                </c:pt>
                <c:pt idx="41">
                  <c:v>15.1</c:v>
                </c:pt>
                <c:pt idx="42">
                  <c:v>9.5</c:v>
                </c:pt>
                <c:pt idx="43">
                  <c:v>9.6000000000000192</c:v>
                </c:pt>
                <c:pt idx="44">
                  <c:v>19.5</c:v>
                </c:pt>
                <c:pt idx="45">
                  <c:v>43.8</c:v>
                </c:pt>
                <c:pt idx="46">
                  <c:v>20.899999999999899</c:v>
                </c:pt>
                <c:pt idx="47">
                  <c:v>18.299999999999901</c:v>
                </c:pt>
                <c:pt idx="48">
                  <c:v>12.899999999999901</c:v>
                </c:pt>
                <c:pt idx="49">
                  <c:v>9.9000000000000892</c:v>
                </c:pt>
                <c:pt idx="50">
                  <c:v>10.0999999999999</c:v>
                </c:pt>
                <c:pt idx="51">
                  <c:v>8.9000000000000892</c:v>
                </c:pt>
                <c:pt idx="52">
                  <c:v>5.69999999999993</c:v>
                </c:pt>
                <c:pt idx="53">
                  <c:v>7.6000000000000201</c:v>
                </c:pt>
                <c:pt idx="54">
                  <c:v>6.2000000000000401</c:v>
                </c:pt>
                <c:pt idx="55">
                  <c:v>9.19999999999993</c:v>
                </c:pt>
                <c:pt idx="56">
                  <c:v>12.399999999999901</c:v>
                </c:pt>
                <c:pt idx="57">
                  <c:v>17.5</c:v>
                </c:pt>
                <c:pt idx="58">
                  <c:v>27.8</c:v>
                </c:pt>
                <c:pt idx="59">
                  <c:v>27</c:v>
                </c:pt>
                <c:pt idx="60">
                  <c:v>27.3</c:v>
                </c:pt>
                <c:pt idx="61">
                  <c:v>26.1999999999998</c:v>
                </c:pt>
                <c:pt idx="62">
                  <c:v>19.100000000000101</c:v>
                </c:pt>
                <c:pt idx="63">
                  <c:v>19.8999999999998</c:v>
                </c:pt>
                <c:pt idx="64">
                  <c:v>17.299999999999901</c:v>
                </c:pt>
                <c:pt idx="65">
                  <c:v>18.7</c:v>
                </c:pt>
                <c:pt idx="66">
                  <c:v>24.100000000000101</c:v>
                </c:pt>
                <c:pt idx="67">
                  <c:v>28.5</c:v>
                </c:pt>
                <c:pt idx="68">
                  <c:v>17.599999999999898</c:v>
                </c:pt>
                <c:pt idx="69">
                  <c:v>22.9</c:v>
                </c:pt>
                <c:pt idx="70">
                  <c:v>33.3999999999998</c:v>
                </c:pt>
                <c:pt idx="71">
                  <c:v>32.200000000000003</c:v>
                </c:pt>
                <c:pt idx="72">
                  <c:v>33.800000000000097</c:v>
                </c:pt>
                <c:pt idx="73">
                  <c:v>33.9</c:v>
                </c:pt>
                <c:pt idx="74">
                  <c:v>34.099999999999902</c:v>
                </c:pt>
                <c:pt idx="75">
                  <c:v>32.4</c:v>
                </c:pt>
                <c:pt idx="76">
                  <c:v>25.5</c:v>
                </c:pt>
                <c:pt idx="77">
                  <c:v>34.700000000000003</c:v>
                </c:pt>
                <c:pt idx="78">
                  <c:v>36.099999999999902</c:v>
                </c:pt>
                <c:pt idx="79">
                  <c:v>35.5</c:v>
                </c:pt>
                <c:pt idx="80">
                  <c:v>33.8999999999998</c:v>
                </c:pt>
                <c:pt idx="81">
                  <c:v>33</c:v>
                </c:pt>
                <c:pt idx="82">
                  <c:v>30.4</c:v>
                </c:pt>
                <c:pt idx="83">
                  <c:v>28.1999999999998</c:v>
                </c:pt>
                <c:pt idx="84">
                  <c:v>23.9</c:v>
                </c:pt>
                <c:pt idx="85">
                  <c:v>16.5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761-4598-882F-BD9AE4944727}"/>
            </c:ext>
          </c:extLst>
        </c:ser>
        <c:ser>
          <c:idx val="1"/>
          <c:order val="1"/>
          <c:tx>
            <c:strRef>
              <c:f>Offices!$B$15</c:f>
              <c:strCache>
                <c:ptCount val="1"/>
                <c:pt idx="0">
                  <c:v>PV yield(kWh)</c:v>
                </c:pt>
              </c:strCache>
            </c:strRef>
          </c:tx>
          <c:spPr>
            <a:ln w="19050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Offices!$C$2:$CJ$2</c:f>
              <c:numCache>
                <c:formatCode>d/m/yy;@</c:formatCode>
                <c:ptCount val="86"/>
                <c:pt idx="0">
                  <c:v>45675</c:v>
                </c:pt>
                <c:pt idx="1">
                  <c:v>45676</c:v>
                </c:pt>
                <c:pt idx="2">
                  <c:v>45677</c:v>
                </c:pt>
                <c:pt idx="3">
                  <c:v>45678</c:v>
                </c:pt>
                <c:pt idx="4">
                  <c:v>45679</c:v>
                </c:pt>
                <c:pt idx="5">
                  <c:v>45680</c:v>
                </c:pt>
                <c:pt idx="6">
                  <c:v>45681</c:v>
                </c:pt>
                <c:pt idx="7">
                  <c:v>45682</c:v>
                </c:pt>
                <c:pt idx="8">
                  <c:v>45683</c:v>
                </c:pt>
                <c:pt idx="9">
                  <c:v>45684</c:v>
                </c:pt>
                <c:pt idx="10">
                  <c:v>45685</c:v>
                </c:pt>
                <c:pt idx="11">
                  <c:v>45686</c:v>
                </c:pt>
                <c:pt idx="12">
                  <c:v>45687</c:v>
                </c:pt>
                <c:pt idx="13">
                  <c:v>45688</c:v>
                </c:pt>
                <c:pt idx="14">
                  <c:v>45689</c:v>
                </c:pt>
                <c:pt idx="15">
                  <c:v>45690</c:v>
                </c:pt>
                <c:pt idx="16">
                  <c:v>45691</c:v>
                </c:pt>
                <c:pt idx="17">
                  <c:v>45692</c:v>
                </c:pt>
                <c:pt idx="18">
                  <c:v>45693</c:v>
                </c:pt>
                <c:pt idx="19">
                  <c:v>45694</c:v>
                </c:pt>
                <c:pt idx="20">
                  <c:v>45695</c:v>
                </c:pt>
                <c:pt idx="21">
                  <c:v>45696</c:v>
                </c:pt>
                <c:pt idx="22">
                  <c:v>45697</c:v>
                </c:pt>
                <c:pt idx="23">
                  <c:v>45698</c:v>
                </c:pt>
                <c:pt idx="24">
                  <c:v>45699</c:v>
                </c:pt>
                <c:pt idx="25">
                  <c:v>45700</c:v>
                </c:pt>
                <c:pt idx="26">
                  <c:v>45701</c:v>
                </c:pt>
                <c:pt idx="27">
                  <c:v>45702</c:v>
                </c:pt>
                <c:pt idx="28">
                  <c:v>45703</c:v>
                </c:pt>
                <c:pt idx="29">
                  <c:v>45704</c:v>
                </c:pt>
                <c:pt idx="30">
                  <c:v>45705</c:v>
                </c:pt>
                <c:pt idx="31">
                  <c:v>45706</c:v>
                </c:pt>
                <c:pt idx="32">
                  <c:v>45707</c:v>
                </c:pt>
                <c:pt idx="33">
                  <c:v>45708</c:v>
                </c:pt>
                <c:pt idx="34">
                  <c:v>45709</c:v>
                </c:pt>
                <c:pt idx="35">
                  <c:v>45710</c:v>
                </c:pt>
                <c:pt idx="36">
                  <c:v>45711</c:v>
                </c:pt>
                <c:pt idx="37">
                  <c:v>45712</c:v>
                </c:pt>
                <c:pt idx="38">
                  <c:v>45713</c:v>
                </c:pt>
                <c:pt idx="39">
                  <c:v>45714</c:v>
                </c:pt>
                <c:pt idx="40">
                  <c:v>45715</c:v>
                </c:pt>
                <c:pt idx="41">
                  <c:v>45716</c:v>
                </c:pt>
                <c:pt idx="42">
                  <c:v>45717</c:v>
                </c:pt>
                <c:pt idx="43">
                  <c:v>45718</c:v>
                </c:pt>
                <c:pt idx="44">
                  <c:v>45719</c:v>
                </c:pt>
                <c:pt idx="45">
                  <c:v>45720</c:v>
                </c:pt>
                <c:pt idx="46">
                  <c:v>45721</c:v>
                </c:pt>
                <c:pt idx="47">
                  <c:v>45722</c:v>
                </c:pt>
                <c:pt idx="48">
                  <c:v>45723</c:v>
                </c:pt>
                <c:pt idx="49">
                  <c:v>45724</c:v>
                </c:pt>
                <c:pt idx="50">
                  <c:v>45725</c:v>
                </c:pt>
                <c:pt idx="51">
                  <c:v>45726</c:v>
                </c:pt>
                <c:pt idx="52">
                  <c:v>45727</c:v>
                </c:pt>
                <c:pt idx="53">
                  <c:v>45728</c:v>
                </c:pt>
                <c:pt idx="54">
                  <c:v>45729</c:v>
                </c:pt>
                <c:pt idx="55">
                  <c:v>45730</c:v>
                </c:pt>
                <c:pt idx="56">
                  <c:v>45731</c:v>
                </c:pt>
                <c:pt idx="57">
                  <c:v>45732</c:v>
                </c:pt>
                <c:pt idx="58">
                  <c:v>45733</c:v>
                </c:pt>
                <c:pt idx="59">
                  <c:v>45734</c:v>
                </c:pt>
                <c:pt idx="60">
                  <c:v>45735</c:v>
                </c:pt>
                <c:pt idx="61">
                  <c:v>45736</c:v>
                </c:pt>
                <c:pt idx="62">
                  <c:v>45737</c:v>
                </c:pt>
                <c:pt idx="63">
                  <c:v>45738</c:v>
                </c:pt>
                <c:pt idx="64">
                  <c:v>45739</c:v>
                </c:pt>
                <c:pt idx="65">
                  <c:v>45740</c:v>
                </c:pt>
                <c:pt idx="66">
                  <c:v>45741</c:v>
                </c:pt>
                <c:pt idx="67">
                  <c:v>45742</c:v>
                </c:pt>
                <c:pt idx="68">
                  <c:v>45743</c:v>
                </c:pt>
                <c:pt idx="69">
                  <c:v>45744</c:v>
                </c:pt>
                <c:pt idx="70">
                  <c:v>45745</c:v>
                </c:pt>
                <c:pt idx="71">
                  <c:v>45746</c:v>
                </c:pt>
                <c:pt idx="72">
                  <c:v>45747</c:v>
                </c:pt>
                <c:pt idx="73">
                  <c:v>45748</c:v>
                </c:pt>
                <c:pt idx="74">
                  <c:v>45749</c:v>
                </c:pt>
                <c:pt idx="75">
                  <c:v>45750</c:v>
                </c:pt>
                <c:pt idx="76">
                  <c:v>45751</c:v>
                </c:pt>
                <c:pt idx="77">
                  <c:v>45752</c:v>
                </c:pt>
                <c:pt idx="78">
                  <c:v>45753</c:v>
                </c:pt>
                <c:pt idx="79">
                  <c:v>45754</c:v>
                </c:pt>
                <c:pt idx="80">
                  <c:v>45755</c:v>
                </c:pt>
                <c:pt idx="81">
                  <c:v>45756</c:v>
                </c:pt>
                <c:pt idx="82">
                  <c:v>45757</c:v>
                </c:pt>
                <c:pt idx="83">
                  <c:v>45758</c:v>
                </c:pt>
                <c:pt idx="84">
                  <c:v>45759</c:v>
                </c:pt>
                <c:pt idx="85">
                  <c:v>45760</c:v>
                </c:pt>
              </c:numCache>
            </c:numRef>
          </c:xVal>
          <c:yVal>
            <c:numRef>
              <c:f>Offices!$C$15:$CJ$15</c:f>
              <c:numCache>
                <c:formatCode>General</c:formatCode>
                <c:ptCount val="86"/>
                <c:pt idx="0">
                  <c:v>0</c:v>
                </c:pt>
                <c:pt idx="1">
                  <c:v>0.6</c:v>
                </c:pt>
                <c:pt idx="2">
                  <c:v>6.1</c:v>
                </c:pt>
                <c:pt idx="3">
                  <c:v>5.8</c:v>
                </c:pt>
                <c:pt idx="4">
                  <c:v>2.5</c:v>
                </c:pt>
                <c:pt idx="5">
                  <c:v>2.5</c:v>
                </c:pt>
                <c:pt idx="6">
                  <c:v>7</c:v>
                </c:pt>
                <c:pt idx="7">
                  <c:v>14.1</c:v>
                </c:pt>
                <c:pt idx="8">
                  <c:v>1.6</c:v>
                </c:pt>
                <c:pt idx="9">
                  <c:v>7.3999999999999897</c:v>
                </c:pt>
                <c:pt idx="10">
                  <c:v>3.6</c:v>
                </c:pt>
                <c:pt idx="11">
                  <c:v>8</c:v>
                </c:pt>
                <c:pt idx="12">
                  <c:v>16.599999999999898</c:v>
                </c:pt>
                <c:pt idx="13">
                  <c:v>5.5</c:v>
                </c:pt>
                <c:pt idx="14">
                  <c:v>1.6</c:v>
                </c:pt>
                <c:pt idx="15">
                  <c:v>15.8</c:v>
                </c:pt>
                <c:pt idx="16">
                  <c:v>3.5</c:v>
                </c:pt>
                <c:pt idx="17">
                  <c:v>3.6</c:v>
                </c:pt>
                <c:pt idx="18">
                  <c:v>14</c:v>
                </c:pt>
                <c:pt idx="19">
                  <c:v>19.100000000000001</c:v>
                </c:pt>
                <c:pt idx="20">
                  <c:v>2.5999999999999899</c:v>
                </c:pt>
                <c:pt idx="21">
                  <c:v>1.30000000000001</c:v>
                </c:pt>
                <c:pt idx="22">
                  <c:v>9.5</c:v>
                </c:pt>
                <c:pt idx="23">
                  <c:v>1</c:v>
                </c:pt>
                <c:pt idx="24">
                  <c:v>2</c:v>
                </c:pt>
                <c:pt idx="25">
                  <c:v>3.2999999999999798</c:v>
                </c:pt>
                <c:pt idx="26">
                  <c:v>1.7000000000000099</c:v>
                </c:pt>
                <c:pt idx="27">
                  <c:v>13.5</c:v>
                </c:pt>
                <c:pt idx="28">
                  <c:v>6.3999999999999702</c:v>
                </c:pt>
                <c:pt idx="29">
                  <c:v>7.3000000000000096</c:v>
                </c:pt>
                <c:pt idx="30">
                  <c:v>20.099999999999898</c:v>
                </c:pt>
                <c:pt idx="31">
                  <c:v>18.099999999999898</c:v>
                </c:pt>
                <c:pt idx="32">
                  <c:v>10</c:v>
                </c:pt>
                <c:pt idx="33">
                  <c:v>3.5</c:v>
                </c:pt>
                <c:pt idx="34">
                  <c:v>7.8000000000000096</c:v>
                </c:pt>
                <c:pt idx="35">
                  <c:v>10.8</c:v>
                </c:pt>
                <c:pt idx="36">
                  <c:v>7.8999999999999702</c:v>
                </c:pt>
                <c:pt idx="37">
                  <c:v>11.1999999999999</c:v>
                </c:pt>
                <c:pt idx="38">
                  <c:v>14.5</c:v>
                </c:pt>
                <c:pt idx="39">
                  <c:v>7.1000000000000201</c:v>
                </c:pt>
                <c:pt idx="40">
                  <c:v>22.1</c:v>
                </c:pt>
                <c:pt idx="41">
                  <c:v>21.1999999999999</c:v>
                </c:pt>
                <c:pt idx="42">
                  <c:v>20.099999999999898</c:v>
                </c:pt>
                <c:pt idx="43">
                  <c:v>29.8</c:v>
                </c:pt>
                <c:pt idx="44">
                  <c:v>30</c:v>
                </c:pt>
                <c:pt idx="45">
                  <c:v>29.8</c:v>
                </c:pt>
                <c:pt idx="46">
                  <c:v>15.8</c:v>
                </c:pt>
                <c:pt idx="47">
                  <c:v>30.3</c:v>
                </c:pt>
                <c:pt idx="48">
                  <c:v>17.399999999999899</c:v>
                </c:pt>
                <c:pt idx="49">
                  <c:v>28.5</c:v>
                </c:pt>
                <c:pt idx="50">
                  <c:v>28.6</c:v>
                </c:pt>
                <c:pt idx="51">
                  <c:v>15.899999999999901</c:v>
                </c:pt>
                <c:pt idx="52">
                  <c:v>15.7</c:v>
                </c:pt>
                <c:pt idx="53">
                  <c:v>15.899999999999901</c:v>
                </c:pt>
                <c:pt idx="54">
                  <c:v>14.5</c:v>
                </c:pt>
                <c:pt idx="55">
                  <c:v>18</c:v>
                </c:pt>
                <c:pt idx="56">
                  <c:v>23.899999999999899</c:v>
                </c:pt>
                <c:pt idx="57">
                  <c:v>32.5</c:v>
                </c:pt>
                <c:pt idx="58">
                  <c:v>12.2</c:v>
                </c:pt>
                <c:pt idx="59">
                  <c:v>38.299999999999898</c:v>
                </c:pt>
                <c:pt idx="60">
                  <c:v>35</c:v>
                </c:pt>
                <c:pt idx="61">
                  <c:v>27.5</c:v>
                </c:pt>
                <c:pt idx="62">
                  <c:v>16.799999999999901</c:v>
                </c:pt>
                <c:pt idx="63">
                  <c:v>16.7</c:v>
                </c:pt>
                <c:pt idx="64">
                  <c:v>10.199999999999999</c:v>
                </c:pt>
                <c:pt idx="65">
                  <c:v>11.6999999999999</c:v>
                </c:pt>
                <c:pt idx="66">
                  <c:v>21.899999999999899</c:v>
                </c:pt>
                <c:pt idx="67">
                  <c:v>31.7</c:v>
                </c:pt>
                <c:pt idx="68">
                  <c:v>13.399999999999901</c:v>
                </c:pt>
                <c:pt idx="69">
                  <c:v>21.2</c:v>
                </c:pt>
                <c:pt idx="70">
                  <c:v>38.899999999999899</c:v>
                </c:pt>
                <c:pt idx="71">
                  <c:v>38.9</c:v>
                </c:pt>
                <c:pt idx="72">
                  <c:v>41</c:v>
                </c:pt>
                <c:pt idx="73">
                  <c:v>41.3999999999998</c:v>
                </c:pt>
                <c:pt idx="74">
                  <c:v>42.299999999999898</c:v>
                </c:pt>
                <c:pt idx="75">
                  <c:v>41.300000000000097</c:v>
                </c:pt>
                <c:pt idx="76">
                  <c:v>31</c:v>
                </c:pt>
                <c:pt idx="77">
                  <c:v>42.799999999999898</c:v>
                </c:pt>
                <c:pt idx="78">
                  <c:v>44</c:v>
                </c:pt>
                <c:pt idx="79">
                  <c:v>43.099999999999902</c:v>
                </c:pt>
                <c:pt idx="80">
                  <c:v>41.799999999999898</c:v>
                </c:pt>
                <c:pt idx="81">
                  <c:v>39.5</c:v>
                </c:pt>
                <c:pt idx="82">
                  <c:v>34.100000000000101</c:v>
                </c:pt>
                <c:pt idx="83">
                  <c:v>43.599999999999902</c:v>
                </c:pt>
                <c:pt idx="84">
                  <c:v>43</c:v>
                </c:pt>
                <c:pt idx="85">
                  <c:v>31.600000000000101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761-4598-882F-BD9AE49447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76244959"/>
        <c:axId val="976246879"/>
      </c:scatterChart>
      <c:valAx>
        <c:axId val="9762449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Date</a:t>
                </a:r>
              </a:p>
            </c:rich>
          </c:tx>
          <c:layout>
            <c:manualLayout>
              <c:xMode val="edge"/>
              <c:yMode val="edge"/>
              <c:x val="0.46078128856508604"/>
              <c:y val="0.858092120622363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d/m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6246879"/>
        <c:crosses val="autoZero"/>
        <c:crossBetween val="midCat"/>
      </c:valAx>
      <c:valAx>
        <c:axId val="976246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Energy kWh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62449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325120608524287"/>
          <c:y val="0.62638069111148664"/>
          <c:w val="0.25763659423405277"/>
          <c:h val="0.2187014373383185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Tythings Solar Panels- Ongoing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59829662169202"/>
          <c:y val="0.16457013209477955"/>
          <c:w val="0.86990923989576008"/>
          <c:h val="0.61657995788646947"/>
        </c:manualLayout>
      </c:layout>
      <c:scatterChart>
        <c:scatterStyle val="lineMarker"/>
        <c:varyColors val="0"/>
        <c:ser>
          <c:idx val="0"/>
          <c:order val="0"/>
          <c:tx>
            <c:strRef>
              <c:f>'The Tythings'!$B$17</c:f>
              <c:strCache>
                <c:ptCount val="1"/>
                <c:pt idx="0">
                  <c:v>Load consumption(kWh)</c:v>
                </c:pt>
              </c:strCache>
            </c:strRef>
          </c:tx>
          <c:spPr>
            <a:ln w="19050" cap="rnd">
              <a:solidFill>
                <a:schemeClr val="accent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'The Tythings'!$C$2:$CG$2</c:f>
              <c:numCache>
                <c:formatCode>m/d/yyyy</c:formatCode>
                <c:ptCount val="83"/>
                <c:pt idx="0">
                  <c:v>45743</c:v>
                </c:pt>
                <c:pt idx="1">
                  <c:v>45744</c:v>
                </c:pt>
                <c:pt idx="2">
                  <c:v>45745</c:v>
                </c:pt>
                <c:pt idx="3">
                  <c:v>45746</c:v>
                </c:pt>
                <c:pt idx="4">
                  <c:v>45747</c:v>
                </c:pt>
                <c:pt idx="5">
                  <c:v>45748</c:v>
                </c:pt>
                <c:pt idx="6">
                  <c:v>45749</c:v>
                </c:pt>
                <c:pt idx="7">
                  <c:v>45750</c:v>
                </c:pt>
                <c:pt idx="8">
                  <c:v>45751</c:v>
                </c:pt>
                <c:pt idx="9">
                  <c:v>45752</c:v>
                </c:pt>
                <c:pt idx="10">
                  <c:v>45753</c:v>
                </c:pt>
                <c:pt idx="11">
                  <c:v>45754</c:v>
                </c:pt>
                <c:pt idx="12">
                  <c:v>45755</c:v>
                </c:pt>
                <c:pt idx="13">
                  <c:v>45756</c:v>
                </c:pt>
                <c:pt idx="14">
                  <c:v>45757</c:v>
                </c:pt>
                <c:pt idx="15">
                  <c:v>45758</c:v>
                </c:pt>
                <c:pt idx="16">
                  <c:v>45759</c:v>
                </c:pt>
                <c:pt idx="17">
                  <c:v>45760</c:v>
                </c:pt>
              </c:numCache>
            </c:numRef>
          </c:xVal>
          <c:yVal>
            <c:numRef>
              <c:f>'The Tythings'!$C$17:$T$17</c:f>
              <c:numCache>
                <c:formatCode>General</c:formatCode>
                <c:ptCount val="18"/>
                <c:pt idx="0">
                  <c:v>14.399999999999901</c:v>
                </c:pt>
                <c:pt idx="1">
                  <c:v>31.6999999999999</c:v>
                </c:pt>
                <c:pt idx="2">
                  <c:v>32.5</c:v>
                </c:pt>
                <c:pt idx="3">
                  <c:v>36.599999999999902</c:v>
                </c:pt>
                <c:pt idx="4">
                  <c:v>37.4</c:v>
                </c:pt>
                <c:pt idx="5">
                  <c:v>45</c:v>
                </c:pt>
                <c:pt idx="6">
                  <c:v>43.599999999999902</c:v>
                </c:pt>
                <c:pt idx="7">
                  <c:v>32</c:v>
                </c:pt>
                <c:pt idx="8">
                  <c:v>30.5</c:v>
                </c:pt>
                <c:pt idx="9">
                  <c:v>42.5</c:v>
                </c:pt>
                <c:pt idx="10">
                  <c:v>38.899999999999899</c:v>
                </c:pt>
                <c:pt idx="11">
                  <c:v>37.599999999999902</c:v>
                </c:pt>
                <c:pt idx="12">
                  <c:v>31.399999999999899</c:v>
                </c:pt>
                <c:pt idx="13">
                  <c:v>36.6</c:v>
                </c:pt>
                <c:pt idx="14">
                  <c:v>32.200000000000003</c:v>
                </c:pt>
                <c:pt idx="15">
                  <c:v>32.5</c:v>
                </c:pt>
                <c:pt idx="16">
                  <c:v>43.299999999999898</c:v>
                </c:pt>
                <c:pt idx="17">
                  <c:v>52.299999999999898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7FC-43D9-A85C-7802CAEF6BF2}"/>
            </c:ext>
          </c:extLst>
        </c:ser>
        <c:ser>
          <c:idx val="1"/>
          <c:order val="1"/>
          <c:tx>
            <c:strRef>
              <c:f>'The Tythings'!$B$12</c:f>
              <c:strCache>
                <c:ptCount val="1"/>
                <c:pt idx="0">
                  <c:v>PV yield(kWh)</c:v>
                </c:pt>
              </c:strCache>
            </c:strRef>
          </c:tx>
          <c:spPr>
            <a:ln w="19050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'The Tythings'!$C$2:$CG$2</c:f>
              <c:numCache>
                <c:formatCode>m/d/yyyy</c:formatCode>
                <c:ptCount val="83"/>
                <c:pt idx="0">
                  <c:v>45743</c:v>
                </c:pt>
                <c:pt idx="1">
                  <c:v>45744</c:v>
                </c:pt>
                <c:pt idx="2">
                  <c:v>45745</c:v>
                </c:pt>
                <c:pt idx="3">
                  <c:v>45746</c:v>
                </c:pt>
                <c:pt idx="4">
                  <c:v>45747</c:v>
                </c:pt>
                <c:pt idx="5">
                  <c:v>45748</c:v>
                </c:pt>
                <c:pt idx="6">
                  <c:v>45749</c:v>
                </c:pt>
                <c:pt idx="7">
                  <c:v>45750</c:v>
                </c:pt>
                <c:pt idx="8">
                  <c:v>45751</c:v>
                </c:pt>
                <c:pt idx="9">
                  <c:v>45752</c:v>
                </c:pt>
                <c:pt idx="10">
                  <c:v>45753</c:v>
                </c:pt>
                <c:pt idx="11">
                  <c:v>45754</c:v>
                </c:pt>
                <c:pt idx="12">
                  <c:v>45755</c:v>
                </c:pt>
                <c:pt idx="13">
                  <c:v>45756</c:v>
                </c:pt>
                <c:pt idx="14">
                  <c:v>45757</c:v>
                </c:pt>
                <c:pt idx="15">
                  <c:v>45758</c:v>
                </c:pt>
                <c:pt idx="16">
                  <c:v>45759</c:v>
                </c:pt>
                <c:pt idx="17">
                  <c:v>45760</c:v>
                </c:pt>
              </c:numCache>
            </c:numRef>
          </c:xVal>
          <c:yVal>
            <c:numRef>
              <c:f>'The Tythings'!$C$12:$T$12</c:f>
              <c:numCache>
                <c:formatCode>General</c:formatCode>
                <c:ptCount val="18"/>
                <c:pt idx="0">
                  <c:v>5.0999999999999996</c:v>
                </c:pt>
                <c:pt idx="1">
                  <c:v>22.3</c:v>
                </c:pt>
                <c:pt idx="2">
                  <c:v>37.099999999999902</c:v>
                </c:pt>
                <c:pt idx="3">
                  <c:v>40.200000000000003</c:v>
                </c:pt>
                <c:pt idx="4">
                  <c:v>39.9</c:v>
                </c:pt>
                <c:pt idx="5">
                  <c:v>42</c:v>
                </c:pt>
                <c:pt idx="6">
                  <c:v>41.599999999999902</c:v>
                </c:pt>
                <c:pt idx="7">
                  <c:v>38.899999999999899</c:v>
                </c:pt>
                <c:pt idx="8">
                  <c:v>30.7</c:v>
                </c:pt>
                <c:pt idx="9">
                  <c:v>41.599999999999902</c:v>
                </c:pt>
                <c:pt idx="10">
                  <c:v>42.199999999999903</c:v>
                </c:pt>
                <c:pt idx="11">
                  <c:v>42.5</c:v>
                </c:pt>
                <c:pt idx="12">
                  <c:v>37.4</c:v>
                </c:pt>
                <c:pt idx="13">
                  <c:v>37.899999999999899</c:v>
                </c:pt>
                <c:pt idx="14">
                  <c:v>36.799999999999997</c:v>
                </c:pt>
                <c:pt idx="15">
                  <c:v>40.6</c:v>
                </c:pt>
                <c:pt idx="16">
                  <c:v>38.6</c:v>
                </c:pt>
                <c:pt idx="17">
                  <c:v>24.5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7FC-43D9-A85C-7802CAEF6B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76244959"/>
        <c:axId val="976246879"/>
      </c:scatterChart>
      <c:valAx>
        <c:axId val="9762449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Date</a:t>
                </a:r>
              </a:p>
            </c:rich>
          </c:tx>
          <c:layout>
            <c:manualLayout>
              <c:xMode val="edge"/>
              <c:yMode val="edge"/>
              <c:x val="0.46539347900229394"/>
              <c:y val="0.85819577026988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6246879"/>
        <c:crosses val="autoZero"/>
        <c:crossBetween val="midCat"/>
      </c:valAx>
      <c:valAx>
        <c:axId val="976246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Energy kWh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62449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186030868692298"/>
          <c:y val="0.58567540397764217"/>
          <c:w val="0.25763659423405277"/>
          <c:h val="0.2187014373383185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18B1DF-8710-4AEC-B654-E72F9E4CAAF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3C3257-C242-44B3-8908-7C73691A0153}">
      <dgm:prSet/>
      <dgm:spPr/>
      <dgm:t>
        <a:bodyPr/>
        <a:lstStyle/>
        <a:p>
          <a:r>
            <a:rPr lang="en-US"/>
            <a:t>Welcome</a:t>
          </a:r>
        </a:p>
      </dgm:t>
    </dgm:pt>
    <dgm:pt modelId="{FA38C1BE-E6AC-4B03-83C1-3DDDDA94D383}" type="parTrans" cxnId="{6719276B-B337-4F3C-8290-BD84CB96E5A3}">
      <dgm:prSet/>
      <dgm:spPr/>
      <dgm:t>
        <a:bodyPr/>
        <a:lstStyle/>
        <a:p>
          <a:endParaRPr lang="en-US"/>
        </a:p>
      </dgm:t>
    </dgm:pt>
    <dgm:pt modelId="{B88111C7-0019-415E-B5EF-DF19BF0B6363}" type="sibTrans" cxnId="{6719276B-B337-4F3C-8290-BD84CB96E5A3}">
      <dgm:prSet/>
      <dgm:spPr/>
      <dgm:t>
        <a:bodyPr/>
        <a:lstStyle/>
        <a:p>
          <a:endParaRPr lang="en-US"/>
        </a:p>
      </dgm:t>
    </dgm:pt>
    <dgm:pt modelId="{6765C000-853A-4A55-A149-32B7033E1A50}">
      <dgm:prSet/>
      <dgm:spPr/>
      <dgm:t>
        <a:bodyPr/>
        <a:lstStyle/>
        <a:p>
          <a:r>
            <a:rPr lang="en-US"/>
            <a:t>YTC on Climate Change</a:t>
          </a:r>
        </a:p>
      </dgm:t>
    </dgm:pt>
    <dgm:pt modelId="{251C8503-92A7-48BA-9D0F-BE0B516B2FA7}" type="parTrans" cxnId="{B10AE816-D4C3-4983-921C-4C737BBF4B91}">
      <dgm:prSet/>
      <dgm:spPr/>
      <dgm:t>
        <a:bodyPr/>
        <a:lstStyle/>
        <a:p>
          <a:endParaRPr lang="en-US"/>
        </a:p>
      </dgm:t>
    </dgm:pt>
    <dgm:pt modelId="{EA4F8141-C900-4C64-B6F2-2085A357DCF0}" type="sibTrans" cxnId="{B10AE816-D4C3-4983-921C-4C737BBF4B91}">
      <dgm:prSet/>
      <dgm:spPr/>
      <dgm:t>
        <a:bodyPr/>
        <a:lstStyle/>
        <a:p>
          <a:endParaRPr lang="en-US"/>
        </a:p>
      </dgm:t>
    </dgm:pt>
    <dgm:pt modelId="{38CFC44E-92B6-4CD6-8527-54E918003A65}">
      <dgm:prSet/>
      <dgm:spPr/>
      <dgm:t>
        <a:bodyPr/>
        <a:lstStyle/>
        <a:p>
          <a:r>
            <a:rPr lang="en-US"/>
            <a:t>Frogmore Orchard Project</a:t>
          </a:r>
        </a:p>
      </dgm:t>
    </dgm:pt>
    <dgm:pt modelId="{D9160C08-FC10-459B-AFD1-6ACD7B1980FE}" type="parTrans" cxnId="{902559B5-19A6-4B4E-802B-EB8C6453CA79}">
      <dgm:prSet/>
      <dgm:spPr/>
      <dgm:t>
        <a:bodyPr/>
        <a:lstStyle/>
        <a:p>
          <a:endParaRPr lang="en-US"/>
        </a:p>
      </dgm:t>
    </dgm:pt>
    <dgm:pt modelId="{CD2E1FBD-0B56-4E12-94FB-698C2F1C505F}" type="sibTrans" cxnId="{902559B5-19A6-4B4E-802B-EB8C6453CA79}">
      <dgm:prSet/>
      <dgm:spPr/>
      <dgm:t>
        <a:bodyPr/>
        <a:lstStyle/>
        <a:p>
          <a:endParaRPr lang="en-US"/>
        </a:p>
      </dgm:t>
    </dgm:pt>
    <dgm:pt modelId="{6D493195-AEC6-4E1F-AC0D-D61F003BA554}">
      <dgm:prSet/>
      <dgm:spPr/>
      <dgm:t>
        <a:bodyPr/>
        <a:lstStyle/>
        <a:p>
          <a:r>
            <a:rPr lang="en-US"/>
            <a:t>Refreshments</a:t>
          </a:r>
        </a:p>
      </dgm:t>
    </dgm:pt>
    <dgm:pt modelId="{42845290-2904-424A-9147-339DFE938512}" type="parTrans" cxnId="{778713BA-1D61-4190-90EF-A791ED90E1CF}">
      <dgm:prSet/>
      <dgm:spPr/>
      <dgm:t>
        <a:bodyPr/>
        <a:lstStyle/>
        <a:p>
          <a:endParaRPr lang="en-US"/>
        </a:p>
      </dgm:t>
    </dgm:pt>
    <dgm:pt modelId="{AE6D73F2-BD20-4D31-BA17-34AD23A80B83}" type="sibTrans" cxnId="{778713BA-1D61-4190-90EF-A791ED90E1CF}">
      <dgm:prSet/>
      <dgm:spPr/>
      <dgm:t>
        <a:bodyPr/>
        <a:lstStyle/>
        <a:p>
          <a:endParaRPr lang="en-US"/>
        </a:p>
      </dgm:t>
    </dgm:pt>
    <dgm:pt modelId="{B625293E-493D-4B60-A43B-861F7EC75882}">
      <dgm:prSet/>
      <dgm:spPr/>
      <dgm:t>
        <a:bodyPr/>
        <a:lstStyle/>
        <a:p>
          <a:r>
            <a:rPr lang="en-US"/>
            <a:t>General discussion and feedback</a:t>
          </a:r>
        </a:p>
      </dgm:t>
    </dgm:pt>
    <dgm:pt modelId="{6B937F1D-ACBB-410B-8059-7BD16DC9A29D}" type="parTrans" cxnId="{115249A4-64AA-4DE3-874B-F3C91FE62C85}">
      <dgm:prSet/>
      <dgm:spPr/>
      <dgm:t>
        <a:bodyPr/>
        <a:lstStyle/>
        <a:p>
          <a:endParaRPr lang="en-US"/>
        </a:p>
      </dgm:t>
    </dgm:pt>
    <dgm:pt modelId="{11119909-DBB8-4C98-813C-DB0A3533B7C9}" type="sibTrans" cxnId="{115249A4-64AA-4DE3-874B-F3C91FE62C85}">
      <dgm:prSet/>
      <dgm:spPr/>
      <dgm:t>
        <a:bodyPr/>
        <a:lstStyle/>
        <a:p>
          <a:endParaRPr lang="en-US"/>
        </a:p>
      </dgm:t>
    </dgm:pt>
    <dgm:pt modelId="{A7BC1263-6022-4B48-AF18-DF90392B91AC}" type="pres">
      <dgm:prSet presAssocID="{9718B1DF-8710-4AEC-B654-E72F9E4CAAF1}" presName="root" presStyleCnt="0">
        <dgm:presLayoutVars>
          <dgm:dir/>
          <dgm:resizeHandles val="exact"/>
        </dgm:presLayoutVars>
      </dgm:prSet>
      <dgm:spPr/>
    </dgm:pt>
    <dgm:pt modelId="{7CFE7517-A38A-4C47-9374-373067EF6080}" type="pres">
      <dgm:prSet presAssocID="{BE3C3257-C242-44B3-8908-7C73691A0153}" presName="compNode" presStyleCnt="0"/>
      <dgm:spPr/>
    </dgm:pt>
    <dgm:pt modelId="{E506090B-FFBC-4000-8621-31038745BACE}" type="pres">
      <dgm:prSet presAssocID="{BE3C3257-C242-44B3-8908-7C73691A0153}" presName="bgRect" presStyleLbl="bgShp" presStyleIdx="0" presStyleCnt="5"/>
      <dgm:spPr/>
    </dgm:pt>
    <dgm:pt modelId="{D43FAC63-EC5D-4EB8-A50E-A8AF646DAE32}" type="pres">
      <dgm:prSet presAssocID="{BE3C3257-C242-44B3-8908-7C73691A015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lloons"/>
        </a:ext>
      </dgm:extLst>
    </dgm:pt>
    <dgm:pt modelId="{334DC5AB-DFF8-4E30-BCB4-E682717CE89E}" type="pres">
      <dgm:prSet presAssocID="{BE3C3257-C242-44B3-8908-7C73691A0153}" presName="spaceRect" presStyleCnt="0"/>
      <dgm:spPr/>
    </dgm:pt>
    <dgm:pt modelId="{6D53316B-17FF-41FD-918A-3D4FFD7812D9}" type="pres">
      <dgm:prSet presAssocID="{BE3C3257-C242-44B3-8908-7C73691A0153}" presName="parTx" presStyleLbl="revTx" presStyleIdx="0" presStyleCnt="5">
        <dgm:presLayoutVars>
          <dgm:chMax val="0"/>
          <dgm:chPref val="0"/>
        </dgm:presLayoutVars>
      </dgm:prSet>
      <dgm:spPr/>
    </dgm:pt>
    <dgm:pt modelId="{46CB1564-3B72-4080-B023-DEF50683BE36}" type="pres">
      <dgm:prSet presAssocID="{B88111C7-0019-415E-B5EF-DF19BF0B6363}" presName="sibTrans" presStyleCnt="0"/>
      <dgm:spPr/>
    </dgm:pt>
    <dgm:pt modelId="{03917EC9-2B43-46AB-A072-87474779203B}" type="pres">
      <dgm:prSet presAssocID="{6765C000-853A-4A55-A149-32B7033E1A50}" presName="compNode" presStyleCnt="0"/>
      <dgm:spPr/>
    </dgm:pt>
    <dgm:pt modelId="{B095A9D4-1FC1-4072-A74E-C678747330F0}" type="pres">
      <dgm:prSet presAssocID="{6765C000-853A-4A55-A149-32B7033E1A50}" presName="bgRect" presStyleLbl="bgShp" presStyleIdx="1" presStyleCnt="5"/>
      <dgm:spPr/>
    </dgm:pt>
    <dgm:pt modelId="{21F2AB23-1FCE-480A-98B9-904FD1F95A8A}" type="pres">
      <dgm:prSet presAssocID="{6765C000-853A-4A55-A149-32B7033E1A5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308322A7-F9E7-4FA7-88F5-FA410EAE709E}" type="pres">
      <dgm:prSet presAssocID="{6765C000-853A-4A55-A149-32B7033E1A50}" presName="spaceRect" presStyleCnt="0"/>
      <dgm:spPr/>
    </dgm:pt>
    <dgm:pt modelId="{69CF52DA-EEA8-41A2-AECC-3877FA387F35}" type="pres">
      <dgm:prSet presAssocID="{6765C000-853A-4A55-A149-32B7033E1A50}" presName="parTx" presStyleLbl="revTx" presStyleIdx="1" presStyleCnt="5">
        <dgm:presLayoutVars>
          <dgm:chMax val="0"/>
          <dgm:chPref val="0"/>
        </dgm:presLayoutVars>
      </dgm:prSet>
      <dgm:spPr/>
    </dgm:pt>
    <dgm:pt modelId="{572E4344-87DC-40EE-9A3A-DBCC17097830}" type="pres">
      <dgm:prSet presAssocID="{EA4F8141-C900-4C64-B6F2-2085A357DCF0}" presName="sibTrans" presStyleCnt="0"/>
      <dgm:spPr/>
    </dgm:pt>
    <dgm:pt modelId="{CB612FFD-803A-4022-B27A-5F66CD8D0175}" type="pres">
      <dgm:prSet presAssocID="{38CFC44E-92B6-4CD6-8527-54E918003A65}" presName="compNode" presStyleCnt="0"/>
      <dgm:spPr/>
    </dgm:pt>
    <dgm:pt modelId="{65025A62-DF0D-462A-B11F-279610AB6553}" type="pres">
      <dgm:prSet presAssocID="{38CFC44E-92B6-4CD6-8527-54E918003A65}" presName="bgRect" presStyleLbl="bgShp" presStyleIdx="2" presStyleCnt="5"/>
      <dgm:spPr/>
    </dgm:pt>
    <dgm:pt modelId="{6516877E-CF6E-455B-9104-BBA20D2E5F9B}" type="pres">
      <dgm:prSet presAssocID="{38CFC44E-92B6-4CD6-8527-54E918003A6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0066DAF0-ABF6-4AB4-8D7A-DAE60F9EDBC6}" type="pres">
      <dgm:prSet presAssocID="{38CFC44E-92B6-4CD6-8527-54E918003A65}" presName="spaceRect" presStyleCnt="0"/>
      <dgm:spPr/>
    </dgm:pt>
    <dgm:pt modelId="{453FE69A-6F83-4F56-A57E-D61CD6C0B111}" type="pres">
      <dgm:prSet presAssocID="{38CFC44E-92B6-4CD6-8527-54E918003A65}" presName="parTx" presStyleLbl="revTx" presStyleIdx="2" presStyleCnt="5">
        <dgm:presLayoutVars>
          <dgm:chMax val="0"/>
          <dgm:chPref val="0"/>
        </dgm:presLayoutVars>
      </dgm:prSet>
      <dgm:spPr/>
    </dgm:pt>
    <dgm:pt modelId="{1F11EB14-E4FF-4030-B20B-9D7C74147625}" type="pres">
      <dgm:prSet presAssocID="{CD2E1FBD-0B56-4E12-94FB-698C2F1C505F}" presName="sibTrans" presStyleCnt="0"/>
      <dgm:spPr/>
    </dgm:pt>
    <dgm:pt modelId="{C24F99C7-6766-4609-8695-B6886BAF9CFC}" type="pres">
      <dgm:prSet presAssocID="{6D493195-AEC6-4E1F-AC0D-D61F003BA554}" presName="compNode" presStyleCnt="0"/>
      <dgm:spPr/>
    </dgm:pt>
    <dgm:pt modelId="{582DD4B8-B6E6-4296-AE6D-850B95766282}" type="pres">
      <dgm:prSet presAssocID="{6D493195-AEC6-4E1F-AC0D-D61F003BA554}" presName="bgRect" presStyleLbl="bgShp" presStyleIdx="3" presStyleCnt="5"/>
      <dgm:spPr/>
    </dgm:pt>
    <dgm:pt modelId="{1F315903-FAB8-4641-A439-82DE466ECF56}" type="pres">
      <dgm:prSet presAssocID="{6D493195-AEC6-4E1F-AC0D-D61F003BA55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nut"/>
        </a:ext>
      </dgm:extLst>
    </dgm:pt>
    <dgm:pt modelId="{A004CA05-0636-4AFF-AD56-DA37198D35E9}" type="pres">
      <dgm:prSet presAssocID="{6D493195-AEC6-4E1F-AC0D-D61F003BA554}" presName="spaceRect" presStyleCnt="0"/>
      <dgm:spPr/>
    </dgm:pt>
    <dgm:pt modelId="{028CCEB9-C8DC-4C96-A334-FEE7A6966BC8}" type="pres">
      <dgm:prSet presAssocID="{6D493195-AEC6-4E1F-AC0D-D61F003BA554}" presName="parTx" presStyleLbl="revTx" presStyleIdx="3" presStyleCnt="5">
        <dgm:presLayoutVars>
          <dgm:chMax val="0"/>
          <dgm:chPref val="0"/>
        </dgm:presLayoutVars>
      </dgm:prSet>
      <dgm:spPr/>
    </dgm:pt>
    <dgm:pt modelId="{58031DCA-5FE9-42B0-982A-DD9D4AF7B20E}" type="pres">
      <dgm:prSet presAssocID="{AE6D73F2-BD20-4D31-BA17-34AD23A80B83}" presName="sibTrans" presStyleCnt="0"/>
      <dgm:spPr/>
    </dgm:pt>
    <dgm:pt modelId="{573FA33C-3DB2-43C7-A310-60CEA7AC2EC2}" type="pres">
      <dgm:prSet presAssocID="{B625293E-493D-4B60-A43B-861F7EC75882}" presName="compNode" presStyleCnt="0"/>
      <dgm:spPr/>
    </dgm:pt>
    <dgm:pt modelId="{00C8967C-AE15-4ED2-AE40-E4453E96DB4F}" type="pres">
      <dgm:prSet presAssocID="{B625293E-493D-4B60-A43B-861F7EC75882}" presName="bgRect" presStyleLbl="bgShp" presStyleIdx="4" presStyleCnt="5"/>
      <dgm:spPr/>
    </dgm:pt>
    <dgm:pt modelId="{E2154691-1A19-49CC-9FB6-EC10CBB59A82}" type="pres">
      <dgm:prSet presAssocID="{B625293E-493D-4B60-A43B-861F7EC7588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81B3FA1E-5EA8-47F5-886B-D784A734F76B}" type="pres">
      <dgm:prSet presAssocID="{B625293E-493D-4B60-A43B-861F7EC75882}" presName="spaceRect" presStyleCnt="0"/>
      <dgm:spPr/>
    </dgm:pt>
    <dgm:pt modelId="{164EE3E4-F932-4311-9548-F5A9B798FB53}" type="pres">
      <dgm:prSet presAssocID="{B625293E-493D-4B60-A43B-861F7EC75882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10AE816-D4C3-4983-921C-4C737BBF4B91}" srcId="{9718B1DF-8710-4AEC-B654-E72F9E4CAAF1}" destId="{6765C000-853A-4A55-A149-32B7033E1A50}" srcOrd="1" destOrd="0" parTransId="{251C8503-92A7-48BA-9D0F-BE0B516B2FA7}" sibTransId="{EA4F8141-C900-4C64-B6F2-2085A357DCF0}"/>
    <dgm:cxn modelId="{0DF73F5B-50D8-4D8F-80AB-005BDB241D3A}" type="presOf" srcId="{6D493195-AEC6-4E1F-AC0D-D61F003BA554}" destId="{028CCEB9-C8DC-4C96-A334-FEE7A6966BC8}" srcOrd="0" destOrd="0" presId="urn:microsoft.com/office/officeart/2018/2/layout/IconVerticalSolidList"/>
    <dgm:cxn modelId="{6719276B-B337-4F3C-8290-BD84CB96E5A3}" srcId="{9718B1DF-8710-4AEC-B654-E72F9E4CAAF1}" destId="{BE3C3257-C242-44B3-8908-7C73691A0153}" srcOrd="0" destOrd="0" parTransId="{FA38C1BE-E6AC-4B03-83C1-3DDDDA94D383}" sibTransId="{B88111C7-0019-415E-B5EF-DF19BF0B6363}"/>
    <dgm:cxn modelId="{115249A4-64AA-4DE3-874B-F3C91FE62C85}" srcId="{9718B1DF-8710-4AEC-B654-E72F9E4CAAF1}" destId="{B625293E-493D-4B60-A43B-861F7EC75882}" srcOrd="4" destOrd="0" parTransId="{6B937F1D-ACBB-410B-8059-7BD16DC9A29D}" sibTransId="{11119909-DBB8-4C98-813C-DB0A3533B7C9}"/>
    <dgm:cxn modelId="{61A239A6-000C-495B-BA82-F5AC2AE495A9}" type="presOf" srcId="{6765C000-853A-4A55-A149-32B7033E1A50}" destId="{69CF52DA-EEA8-41A2-AECC-3877FA387F35}" srcOrd="0" destOrd="0" presId="urn:microsoft.com/office/officeart/2018/2/layout/IconVerticalSolidList"/>
    <dgm:cxn modelId="{902559B5-19A6-4B4E-802B-EB8C6453CA79}" srcId="{9718B1DF-8710-4AEC-B654-E72F9E4CAAF1}" destId="{38CFC44E-92B6-4CD6-8527-54E918003A65}" srcOrd="2" destOrd="0" parTransId="{D9160C08-FC10-459B-AFD1-6ACD7B1980FE}" sibTransId="{CD2E1FBD-0B56-4E12-94FB-698C2F1C505F}"/>
    <dgm:cxn modelId="{79AA99B8-AAA4-4070-A315-A7D6A17D66DF}" type="presOf" srcId="{9718B1DF-8710-4AEC-B654-E72F9E4CAAF1}" destId="{A7BC1263-6022-4B48-AF18-DF90392B91AC}" srcOrd="0" destOrd="0" presId="urn:microsoft.com/office/officeart/2018/2/layout/IconVerticalSolidList"/>
    <dgm:cxn modelId="{778713BA-1D61-4190-90EF-A791ED90E1CF}" srcId="{9718B1DF-8710-4AEC-B654-E72F9E4CAAF1}" destId="{6D493195-AEC6-4E1F-AC0D-D61F003BA554}" srcOrd="3" destOrd="0" parTransId="{42845290-2904-424A-9147-339DFE938512}" sibTransId="{AE6D73F2-BD20-4D31-BA17-34AD23A80B83}"/>
    <dgm:cxn modelId="{DEE544CF-DAF8-4AA6-A4F7-B0330C069827}" type="presOf" srcId="{38CFC44E-92B6-4CD6-8527-54E918003A65}" destId="{453FE69A-6F83-4F56-A57E-D61CD6C0B111}" srcOrd="0" destOrd="0" presId="urn:microsoft.com/office/officeart/2018/2/layout/IconVerticalSolidList"/>
    <dgm:cxn modelId="{4095B1F7-B258-474F-A169-6510D7316379}" type="presOf" srcId="{BE3C3257-C242-44B3-8908-7C73691A0153}" destId="{6D53316B-17FF-41FD-918A-3D4FFD7812D9}" srcOrd="0" destOrd="0" presId="urn:microsoft.com/office/officeart/2018/2/layout/IconVerticalSolidList"/>
    <dgm:cxn modelId="{35E8A0FC-5904-4B9B-8975-CA5C170ABFA1}" type="presOf" srcId="{B625293E-493D-4B60-A43B-861F7EC75882}" destId="{164EE3E4-F932-4311-9548-F5A9B798FB53}" srcOrd="0" destOrd="0" presId="urn:microsoft.com/office/officeart/2018/2/layout/IconVerticalSolidList"/>
    <dgm:cxn modelId="{98C14D4C-F675-44F4-B12C-F670EC70FCB9}" type="presParOf" srcId="{A7BC1263-6022-4B48-AF18-DF90392B91AC}" destId="{7CFE7517-A38A-4C47-9374-373067EF6080}" srcOrd="0" destOrd="0" presId="urn:microsoft.com/office/officeart/2018/2/layout/IconVerticalSolidList"/>
    <dgm:cxn modelId="{F0B917A9-8ABB-4606-9456-4857B9B042F4}" type="presParOf" srcId="{7CFE7517-A38A-4C47-9374-373067EF6080}" destId="{E506090B-FFBC-4000-8621-31038745BACE}" srcOrd="0" destOrd="0" presId="urn:microsoft.com/office/officeart/2018/2/layout/IconVerticalSolidList"/>
    <dgm:cxn modelId="{DFC48369-0AB6-4EE1-A5D6-8A9CC03F1DDC}" type="presParOf" srcId="{7CFE7517-A38A-4C47-9374-373067EF6080}" destId="{D43FAC63-EC5D-4EB8-A50E-A8AF646DAE32}" srcOrd="1" destOrd="0" presId="urn:microsoft.com/office/officeart/2018/2/layout/IconVerticalSolidList"/>
    <dgm:cxn modelId="{DF39057A-682C-4313-8E7D-69804ED23A0E}" type="presParOf" srcId="{7CFE7517-A38A-4C47-9374-373067EF6080}" destId="{334DC5AB-DFF8-4E30-BCB4-E682717CE89E}" srcOrd="2" destOrd="0" presId="urn:microsoft.com/office/officeart/2018/2/layout/IconVerticalSolidList"/>
    <dgm:cxn modelId="{DEC61B9C-D9F4-40F7-9784-BD31272A8EE1}" type="presParOf" srcId="{7CFE7517-A38A-4C47-9374-373067EF6080}" destId="{6D53316B-17FF-41FD-918A-3D4FFD7812D9}" srcOrd="3" destOrd="0" presId="urn:microsoft.com/office/officeart/2018/2/layout/IconVerticalSolidList"/>
    <dgm:cxn modelId="{8A83116E-B187-49DE-96EB-31F940B76A8C}" type="presParOf" srcId="{A7BC1263-6022-4B48-AF18-DF90392B91AC}" destId="{46CB1564-3B72-4080-B023-DEF50683BE36}" srcOrd="1" destOrd="0" presId="urn:microsoft.com/office/officeart/2018/2/layout/IconVerticalSolidList"/>
    <dgm:cxn modelId="{9100C280-CB96-4BF9-BC16-0812239D8C9C}" type="presParOf" srcId="{A7BC1263-6022-4B48-AF18-DF90392B91AC}" destId="{03917EC9-2B43-46AB-A072-87474779203B}" srcOrd="2" destOrd="0" presId="urn:microsoft.com/office/officeart/2018/2/layout/IconVerticalSolidList"/>
    <dgm:cxn modelId="{64E8F661-0B9E-480F-8DBD-728282A9B04B}" type="presParOf" srcId="{03917EC9-2B43-46AB-A072-87474779203B}" destId="{B095A9D4-1FC1-4072-A74E-C678747330F0}" srcOrd="0" destOrd="0" presId="urn:microsoft.com/office/officeart/2018/2/layout/IconVerticalSolidList"/>
    <dgm:cxn modelId="{60A7B350-973E-4C92-A561-102B3E8579DC}" type="presParOf" srcId="{03917EC9-2B43-46AB-A072-87474779203B}" destId="{21F2AB23-1FCE-480A-98B9-904FD1F95A8A}" srcOrd="1" destOrd="0" presId="urn:microsoft.com/office/officeart/2018/2/layout/IconVerticalSolidList"/>
    <dgm:cxn modelId="{57A6E539-D2E7-4A64-98B1-19BCEF91228F}" type="presParOf" srcId="{03917EC9-2B43-46AB-A072-87474779203B}" destId="{308322A7-F9E7-4FA7-88F5-FA410EAE709E}" srcOrd="2" destOrd="0" presId="urn:microsoft.com/office/officeart/2018/2/layout/IconVerticalSolidList"/>
    <dgm:cxn modelId="{DD876E1A-9394-47CD-AD91-7C0EF6915354}" type="presParOf" srcId="{03917EC9-2B43-46AB-A072-87474779203B}" destId="{69CF52DA-EEA8-41A2-AECC-3877FA387F35}" srcOrd="3" destOrd="0" presId="urn:microsoft.com/office/officeart/2018/2/layout/IconVerticalSolidList"/>
    <dgm:cxn modelId="{D9757600-8CA9-4188-A4F7-66552521B1F9}" type="presParOf" srcId="{A7BC1263-6022-4B48-AF18-DF90392B91AC}" destId="{572E4344-87DC-40EE-9A3A-DBCC17097830}" srcOrd="3" destOrd="0" presId="urn:microsoft.com/office/officeart/2018/2/layout/IconVerticalSolidList"/>
    <dgm:cxn modelId="{D55EBB26-3560-40DB-BDF8-834124EE93BE}" type="presParOf" srcId="{A7BC1263-6022-4B48-AF18-DF90392B91AC}" destId="{CB612FFD-803A-4022-B27A-5F66CD8D0175}" srcOrd="4" destOrd="0" presId="urn:microsoft.com/office/officeart/2018/2/layout/IconVerticalSolidList"/>
    <dgm:cxn modelId="{22ABFC90-E077-4A8F-9FEE-4F81B51A72B9}" type="presParOf" srcId="{CB612FFD-803A-4022-B27A-5F66CD8D0175}" destId="{65025A62-DF0D-462A-B11F-279610AB6553}" srcOrd="0" destOrd="0" presId="urn:microsoft.com/office/officeart/2018/2/layout/IconVerticalSolidList"/>
    <dgm:cxn modelId="{A313E2ED-5BC8-4BFA-B995-98B7C2B65C9F}" type="presParOf" srcId="{CB612FFD-803A-4022-B27A-5F66CD8D0175}" destId="{6516877E-CF6E-455B-9104-BBA20D2E5F9B}" srcOrd="1" destOrd="0" presId="urn:microsoft.com/office/officeart/2018/2/layout/IconVerticalSolidList"/>
    <dgm:cxn modelId="{44CFF7F5-0AD0-4442-804E-EFE89A423F11}" type="presParOf" srcId="{CB612FFD-803A-4022-B27A-5F66CD8D0175}" destId="{0066DAF0-ABF6-4AB4-8D7A-DAE60F9EDBC6}" srcOrd="2" destOrd="0" presId="urn:microsoft.com/office/officeart/2018/2/layout/IconVerticalSolidList"/>
    <dgm:cxn modelId="{38518A11-D89F-4328-80DA-BE0685C7D847}" type="presParOf" srcId="{CB612FFD-803A-4022-B27A-5F66CD8D0175}" destId="{453FE69A-6F83-4F56-A57E-D61CD6C0B111}" srcOrd="3" destOrd="0" presId="urn:microsoft.com/office/officeart/2018/2/layout/IconVerticalSolidList"/>
    <dgm:cxn modelId="{37C693BD-651B-4EBD-A06C-0D30F6780399}" type="presParOf" srcId="{A7BC1263-6022-4B48-AF18-DF90392B91AC}" destId="{1F11EB14-E4FF-4030-B20B-9D7C74147625}" srcOrd="5" destOrd="0" presId="urn:microsoft.com/office/officeart/2018/2/layout/IconVerticalSolidList"/>
    <dgm:cxn modelId="{514E1A97-E36E-48DC-9B18-047DBB83547B}" type="presParOf" srcId="{A7BC1263-6022-4B48-AF18-DF90392B91AC}" destId="{C24F99C7-6766-4609-8695-B6886BAF9CFC}" srcOrd="6" destOrd="0" presId="urn:microsoft.com/office/officeart/2018/2/layout/IconVerticalSolidList"/>
    <dgm:cxn modelId="{B106CDB8-8F7C-4515-8C9A-5D619A432187}" type="presParOf" srcId="{C24F99C7-6766-4609-8695-B6886BAF9CFC}" destId="{582DD4B8-B6E6-4296-AE6D-850B95766282}" srcOrd="0" destOrd="0" presId="urn:microsoft.com/office/officeart/2018/2/layout/IconVerticalSolidList"/>
    <dgm:cxn modelId="{22858EE6-7EC8-436E-9F72-E926016BA613}" type="presParOf" srcId="{C24F99C7-6766-4609-8695-B6886BAF9CFC}" destId="{1F315903-FAB8-4641-A439-82DE466ECF56}" srcOrd="1" destOrd="0" presId="urn:microsoft.com/office/officeart/2018/2/layout/IconVerticalSolidList"/>
    <dgm:cxn modelId="{569FC407-4FCB-4E19-9DE6-1D1FE1FC5082}" type="presParOf" srcId="{C24F99C7-6766-4609-8695-B6886BAF9CFC}" destId="{A004CA05-0636-4AFF-AD56-DA37198D35E9}" srcOrd="2" destOrd="0" presId="urn:microsoft.com/office/officeart/2018/2/layout/IconVerticalSolidList"/>
    <dgm:cxn modelId="{DF656D4F-CE16-4D7A-8462-747EFBE4A1EB}" type="presParOf" srcId="{C24F99C7-6766-4609-8695-B6886BAF9CFC}" destId="{028CCEB9-C8DC-4C96-A334-FEE7A6966BC8}" srcOrd="3" destOrd="0" presId="urn:microsoft.com/office/officeart/2018/2/layout/IconVerticalSolidList"/>
    <dgm:cxn modelId="{B6E3586E-8458-400E-B5EC-81B47FC1D49F}" type="presParOf" srcId="{A7BC1263-6022-4B48-AF18-DF90392B91AC}" destId="{58031DCA-5FE9-42B0-982A-DD9D4AF7B20E}" srcOrd="7" destOrd="0" presId="urn:microsoft.com/office/officeart/2018/2/layout/IconVerticalSolidList"/>
    <dgm:cxn modelId="{06314972-ADCB-4A0E-BD5F-FBFED5D1E76B}" type="presParOf" srcId="{A7BC1263-6022-4B48-AF18-DF90392B91AC}" destId="{573FA33C-3DB2-43C7-A310-60CEA7AC2EC2}" srcOrd="8" destOrd="0" presId="urn:microsoft.com/office/officeart/2018/2/layout/IconVerticalSolidList"/>
    <dgm:cxn modelId="{29BD1FC3-71EE-453E-8AC5-E2826C6FCC79}" type="presParOf" srcId="{573FA33C-3DB2-43C7-A310-60CEA7AC2EC2}" destId="{00C8967C-AE15-4ED2-AE40-E4453E96DB4F}" srcOrd="0" destOrd="0" presId="urn:microsoft.com/office/officeart/2018/2/layout/IconVerticalSolidList"/>
    <dgm:cxn modelId="{D0FD744A-ADD6-4CBB-90E1-25F955C448D4}" type="presParOf" srcId="{573FA33C-3DB2-43C7-A310-60CEA7AC2EC2}" destId="{E2154691-1A19-49CC-9FB6-EC10CBB59A82}" srcOrd="1" destOrd="0" presId="urn:microsoft.com/office/officeart/2018/2/layout/IconVerticalSolidList"/>
    <dgm:cxn modelId="{28886F78-F020-4D86-A86D-E978BE7036AC}" type="presParOf" srcId="{573FA33C-3DB2-43C7-A310-60CEA7AC2EC2}" destId="{81B3FA1E-5EA8-47F5-886B-D784A734F76B}" srcOrd="2" destOrd="0" presId="urn:microsoft.com/office/officeart/2018/2/layout/IconVerticalSolidList"/>
    <dgm:cxn modelId="{55A48D6A-0685-4E99-9B68-0554980B776F}" type="presParOf" srcId="{573FA33C-3DB2-43C7-A310-60CEA7AC2EC2}" destId="{164EE3E4-F932-4311-9548-F5A9B798FB5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E519A5-B30F-40D7-B708-36B440642B95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8FD72C9-3B28-452A-A5FD-F36341F25654}">
      <dgm:prSet/>
      <dgm:spPr/>
      <dgm:t>
        <a:bodyPr/>
        <a:lstStyle/>
        <a:p>
          <a:pPr>
            <a:defRPr b="1"/>
          </a:pPr>
          <a:r>
            <a:rPr lang="en-GB"/>
            <a:t>Solar panels on other buildings</a:t>
          </a:r>
          <a:endParaRPr lang="en-US"/>
        </a:p>
      </dgm:t>
    </dgm:pt>
    <dgm:pt modelId="{954755A4-E523-430C-8958-22270E66C6CB}" type="parTrans" cxnId="{E48499E7-B69D-42F9-BE58-D2EBD5BC2E26}">
      <dgm:prSet/>
      <dgm:spPr/>
      <dgm:t>
        <a:bodyPr/>
        <a:lstStyle/>
        <a:p>
          <a:endParaRPr lang="en-US"/>
        </a:p>
      </dgm:t>
    </dgm:pt>
    <dgm:pt modelId="{BAAFF9AF-F3A1-49EE-9647-6E7B1F8F6395}" type="sibTrans" cxnId="{E48499E7-B69D-42F9-BE58-D2EBD5BC2E26}">
      <dgm:prSet/>
      <dgm:spPr/>
      <dgm:t>
        <a:bodyPr/>
        <a:lstStyle/>
        <a:p>
          <a:endParaRPr lang="en-US"/>
        </a:p>
      </dgm:t>
    </dgm:pt>
    <dgm:pt modelId="{2B48C178-E1EE-47F2-B406-31322D2CB9CF}">
      <dgm:prSet/>
      <dgm:spPr/>
      <dgm:t>
        <a:bodyPr/>
        <a:lstStyle/>
        <a:p>
          <a:r>
            <a:rPr lang="en-GB"/>
            <a:t>Darby Green needs planning and we need to ensure they cannot be vandalised</a:t>
          </a:r>
          <a:endParaRPr lang="en-US"/>
        </a:p>
      </dgm:t>
    </dgm:pt>
    <dgm:pt modelId="{0AF08010-D6DC-4545-AA01-5E23403104BB}" type="parTrans" cxnId="{93A047F6-97D1-44DA-ABB7-C78667E39AC0}">
      <dgm:prSet/>
      <dgm:spPr/>
      <dgm:t>
        <a:bodyPr/>
        <a:lstStyle/>
        <a:p>
          <a:endParaRPr lang="en-US"/>
        </a:p>
      </dgm:t>
    </dgm:pt>
    <dgm:pt modelId="{89C5BC53-8F45-4E07-82B7-BD4003FCE263}" type="sibTrans" cxnId="{93A047F6-97D1-44DA-ABB7-C78667E39AC0}">
      <dgm:prSet/>
      <dgm:spPr/>
      <dgm:t>
        <a:bodyPr/>
        <a:lstStyle/>
        <a:p>
          <a:endParaRPr lang="en-US"/>
        </a:p>
      </dgm:t>
    </dgm:pt>
    <dgm:pt modelId="{694404C4-C32C-49DF-A446-C60C97DE1049}">
      <dgm:prSet/>
      <dgm:spPr/>
      <dgm:t>
        <a:bodyPr/>
        <a:lstStyle/>
        <a:p>
          <a:r>
            <a:rPr lang="en-GB"/>
            <a:t>Monteagle is a great prospect as all electric heating</a:t>
          </a:r>
          <a:endParaRPr lang="en-US"/>
        </a:p>
      </dgm:t>
    </dgm:pt>
    <dgm:pt modelId="{E447B540-D580-4151-8C01-101F2529BCCE}" type="parTrans" cxnId="{BDEDF715-F69F-4FC4-8C3D-F561798684F5}">
      <dgm:prSet/>
      <dgm:spPr/>
      <dgm:t>
        <a:bodyPr/>
        <a:lstStyle/>
        <a:p>
          <a:endParaRPr lang="en-US"/>
        </a:p>
      </dgm:t>
    </dgm:pt>
    <dgm:pt modelId="{9A4B6CFB-3832-415A-974D-60346CFB7691}" type="sibTrans" cxnId="{BDEDF715-F69F-4FC4-8C3D-F561798684F5}">
      <dgm:prSet/>
      <dgm:spPr/>
      <dgm:t>
        <a:bodyPr/>
        <a:lstStyle/>
        <a:p>
          <a:endParaRPr lang="en-US"/>
        </a:p>
      </dgm:t>
    </dgm:pt>
    <dgm:pt modelId="{450B0E0C-1F1A-41F2-B480-089BB7C9EE60}">
      <dgm:prSet/>
      <dgm:spPr/>
      <dgm:t>
        <a:bodyPr/>
        <a:lstStyle/>
        <a:p>
          <a:r>
            <a:rPr lang="en-GB"/>
            <a:t>Assessing suitability for our leased buildings</a:t>
          </a:r>
          <a:endParaRPr lang="en-US"/>
        </a:p>
      </dgm:t>
    </dgm:pt>
    <dgm:pt modelId="{41977F2D-C540-4902-8870-2234ED42430F}" type="parTrans" cxnId="{2943425C-BCD4-477A-8377-D9F9BAD141C1}">
      <dgm:prSet/>
      <dgm:spPr/>
      <dgm:t>
        <a:bodyPr/>
        <a:lstStyle/>
        <a:p>
          <a:endParaRPr lang="en-US"/>
        </a:p>
      </dgm:t>
    </dgm:pt>
    <dgm:pt modelId="{43C0E789-0BA1-415F-8B55-903D61B57FA3}" type="sibTrans" cxnId="{2943425C-BCD4-477A-8377-D9F9BAD141C1}">
      <dgm:prSet/>
      <dgm:spPr/>
      <dgm:t>
        <a:bodyPr/>
        <a:lstStyle/>
        <a:p>
          <a:endParaRPr lang="en-US"/>
        </a:p>
      </dgm:t>
    </dgm:pt>
    <dgm:pt modelId="{5AF52DE6-FA3C-4CF4-9131-365594DE95EF}">
      <dgm:prSet/>
      <dgm:spPr/>
      <dgm:t>
        <a:bodyPr/>
        <a:lstStyle/>
        <a:p>
          <a:pPr>
            <a:defRPr b="1"/>
          </a:pPr>
          <a:r>
            <a:rPr lang="en-GB"/>
            <a:t>Moving away from gas heating</a:t>
          </a:r>
          <a:endParaRPr lang="en-US"/>
        </a:p>
      </dgm:t>
    </dgm:pt>
    <dgm:pt modelId="{9DCEC532-A210-4FB2-B18B-24B35F6D4709}" type="parTrans" cxnId="{A7B03271-32B1-4872-A8ED-FDE9263A729A}">
      <dgm:prSet/>
      <dgm:spPr/>
      <dgm:t>
        <a:bodyPr/>
        <a:lstStyle/>
        <a:p>
          <a:endParaRPr lang="en-US"/>
        </a:p>
      </dgm:t>
    </dgm:pt>
    <dgm:pt modelId="{86B174A9-2380-4C05-A405-EEFC9B1E0C8C}" type="sibTrans" cxnId="{A7B03271-32B1-4872-A8ED-FDE9263A729A}">
      <dgm:prSet/>
      <dgm:spPr/>
      <dgm:t>
        <a:bodyPr/>
        <a:lstStyle/>
        <a:p>
          <a:endParaRPr lang="en-US"/>
        </a:p>
      </dgm:t>
    </dgm:pt>
    <dgm:pt modelId="{EAB12BD4-B574-45AD-9B2F-F3643B44EF98}">
      <dgm:prSet/>
      <dgm:spPr/>
      <dgm:t>
        <a:bodyPr/>
        <a:lstStyle/>
        <a:p>
          <a:r>
            <a:rPr lang="en-GB"/>
            <a:t>Infrared heating in Monteagle</a:t>
          </a:r>
          <a:endParaRPr lang="en-US"/>
        </a:p>
      </dgm:t>
    </dgm:pt>
    <dgm:pt modelId="{F5A21E03-CFD3-4117-BE01-939294937AA1}" type="parTrans" cxnId="{F317038C-C98C-420F-A50B-192ED7142C06}">
      <dgm:prSet/>
      <dgm:spPr/>
      <dgm:t>
        <a:bodyPr/>
        <a:lstStyle/>
        <a:p>
          <a:endParaRPr lang="en-US"/>
        </a:p>
      </dgm:t>
    </dgm:pt>
    <dgm:pt modelId="{F9929794-CBA4-4D51-A221-873DB588B83F}" type="sibTrans" cxnId="{F317038C-C98C-420F-A50B-192ED7142C06}">
      <dgm:prSet/>
      <dgm:spPr/>
      <dgm:t>
        <a:bodyPr/>
        <a:lstStyle/>
        <a:p>
          <a:endParaRPr lang="en-US"/>
        </a:p>
      </dgm:t>
    </dgm:pt>
    <dgm:pt modelId="{21332704-FAF8-4784-ADD5-F3FB4FB89C00}">
      <dgm:prSet/>
      <dgm:spPr/>
      <dgm:t>
        <a:bodyPr/>
        <a:lstStyle/>
        <a:p>
          <a:r>
            <a:rPr lang="en-GB"/>
            <a:t>Heat pumps in other buildings when boilers need replacing</a:t>
          </a:r>
          <a:endParaRPr lang="en-US"/>
        </a:p>
      </dgm:t>
    </dgm:pt>
    <dgm:pt modelId="{16F8E2EC-0198-4D87-ADBC-B5D36838B1AC}" type="parTrans" cxnId="{D9BE4507-3981-4779-B452-163B9645E489}">
      <dgm:prSet/>
      <dgm:spPr/>
      <dgm:t>
        <a:bodyPr/>
        <a:lstStyle/>
        <a:p>
          <a:endParaRPr lang="en-US"/>
        </a:p>
      </dgm:t>
    </dgm:pt>
    <dgm:pt modelId="{E79EECA1-5B28-4C3D-A018-95ED689E0F74}" type="sibTrans" cxnId="{D9BE4507-3981-4779-B452-163B9645E489}">
      <dgm:prSet/>
      <dgm:spPr/>
      <dgm:t>
        <a:bodyPr/>
        <a:lstStyle/>
        <a:p>
          <a:endParaRPr lang="en-US"/>
        </a:p>
      </dgm:t>
    </dgm:pt>
    <dgm:pt modelId="{75FFED54-9F38-4075-8CB7-0CC12AE357EB}">
      <dgm:prSet/>
      <dgm:spPr/>
      <dgm:t>
        <a:bodyPr/>
        <a:lstStyle/>
        <a:p>
          <a:pPr>
            <a:defRPr b="1"/>
          </a:pPr>
          <a:r>
            <a:rPr lang="en-GB"/>
            <a:t>Electric vehicles</a:t>
          </a:r>
          <a:endParaRPr lang="en-US"/>
        </a:p>
      </dgm:t>
    </dgm:pt>
    <dgm:pt modelId="{15F93007-2433-4FCB-91E5-8F472D48699C}" type="parTrans" cxnId="{F90E98A1-1271-48F7-A533-61D54717D80A}">
      <dgm:prSet/>
      <dgm:spPr/>
      <dgm:t>
        <a:bodyPr/>
        <a:lstStyle/>
        <a:p>
          <a:endParaRPr lang="en-US"/>
        </a:p>
      </dgm:t>
    </dgm:pt>
    <dgm:pt modelId="{5F6FC8BA-33DD-43A9-AE24-30394C6BC2B0}" type="sibTrans" cxnId="{F90E98A1-1271-48F7-A533-61D54717D80A}">
      <dgm:prSet/>
      <dgm:spPr/>
      <dgm:t>
        <a:bodyPr/>
        <a:lstStyle/>
        <a:p>
          <a:endParaRPr lang="en-US"/>
        </a:p>
      </dgm:t>
    </dgm:pt>
    <dgm:pt modelId="{8A3FDD47-1F5E-46DA-BFFD-1870BEF1B0C1}">
      <dgm:prSet/>
      <dgm:spPr/>
      <dgm:t>
        <a:bodyPr/>
        <a:lstStyle/>
        <a:p>
          <a:r>
            <a:rPr lang="en-GB"/>
            <a:t>Electric van for travelling the parish</a:t>
          </a:r>
          <a:endParaRPr lang="en-US"/>
        </a:p>
      </dgm:t>
    </dgm:pt>
    <dgm:pt modelId="{7C0AF042-3C24-44DE-9D9A-954A6275D1AA}" type="parTrans" cxnId="{35B116BD-2A8F-4DB5-AD80-45A87BBE5CEB}">
      <dgm:prSet/>
      <dgm:spPr/>
      <dgm:t>
        <a:bodyPr/>
        <a:lstStyle/>
        <a:p>
          <a:endParaRPr lang="en-US"/>
        </a:p>
      </dgm:t>
    </dgm:pt>
    <dgm:pt modelId="{38051B68-92B3-461C-BAD4-2EFD55ABBECB}" type="sibTrans" cxnId="{35B116BD-2A8F-4DB5-AD80-45A87BBE5CEB}">
      <dgm:prSet/>
      <dgm:spPr/>
      <dgm:t>
        <a:bodyPr/>
        <a:lstStyle/>
        <a:p>
          <a:endParaRPr lang="en-US"/>
        </a:p>
      </dgm:t>
    </dgm:pt>
    <dgm:pt modelId="{F8874092-2B42-44BC-B7B3-03C9A3183CE4}">
      <dgm:prSet/>
      <dgm:spPr/>
      <dgm:t>
        <a:bodyPr/>
        <a:lstStyle/>
        <a:p>
          <a:r>
            <a:rPr lang="en-GB"/>
            <a:t>Assessing electric car chargers in our car parks</a:t>
          </a:r>
          <a:endParaRPr lang="en-US"/>
        </a:p>
      </dgm:t>
    </dgm:pt>
    <dgm:pt modelId="{2DB40D26-8D1F-46D5-BE7E-3A2F9F0B9876}" type="parTrans" cxnId="{D6BD1C67-9403-44AE-8CBF-3559CA64A3B1}">
      <dgm:prSet/>
      <dgm:spPr/>
      <dgm:t>
        <a:bodyPr/>
        <a:lstStyle/>
        <a:p>
          <a:endParaRPr lang="en-US"/>
        </a:p>
      </dgm:t>
    </dgm:pt>
    <dgm:pt modelId="{C0D088B6-A93B-452F-8E5D-B2ECBFD26A87}" type="sibTrans" cxnId="{D6BD1C67-9403-44AE-8CBF-3559CA64A3B1}">
      <dgm:prSet/>
      <dgm:spPr/>
      <dgm:t>
        <a:bodyPr/>
        <a:lstStyle/>
        <a:p>
          <a:endParaRPr lang="en-US"/>
        </a:p>
      </dgm:t>
    </dgm:pt>
    <dgm:pt modelId="{CAF46B56-4665-4BA9-848B-985680C42DBD}" type="pres">
      <dgm:prSet presAssocID="{36E519A5-B30F-40D7-B708-36B440642B95}" presName="root" presStyleCnt="0">
        <dgm:presLayoutVars>
          <dgm:dir/>
          <dgm:resizeHandles val="exact"/>
        </dgm:presLayoutVars>
      </dgm:prSet>
      <dgm:spPr/>
    </dgm:pt>
    <dgm:pt modelId="{5EE7E3DC-99D4-47AF-AA0E-2DC311C3A0B0}" type="pres">
      <dgm:prSet presAssocID="{B8FD72C9-3B28-452A-A5FD-F36341F25654}" presName="compNode" presStyleCnt="0"/>
      <dgm:spPr/>
    </dgm:pt>
    <dgm:pt modelId="{C95D5AFA-8B43-4E36-A410-C6839F0FAD11}" type="pres">
      <dgm:prSet presAssocID="{B8FD72C9-3B28-452A-A5FD-F36341F2565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FC34A31C-84A3-4E82-8E54-7B4DFD101B23}" type="pres">
      <dgm:prSet presAssocID="{B8FD72C9-3B28-452A-A5FD-F36341F25654}" presName="iconSpace" presStyleCnt="0"/>
      <dgm:spPr/>
    </dgm:pt>
    <dgm:pt modelId="{FD661648-541D-4B06-8EB2-3A1E86FAC8D6}" type="pres">
      <dgm:prSet presAssocID="{B8FD72C9-3B28-452A-A5FD-F36341F25654}" presName="parTx" presStyleLbl="revTx" presStyleIdx="0" presStyleCnt="6">
        <dgm:presLayoutVars>
          <dgm:chMax val="0"/>
          <dgm:chPref val="0"/>
        </dgm:presLayoutVars>
      </dgm:prSet>
      <dgm:spPr/>
    </dgm:pt>
    <dgm:pt modelId="{F4020B90-B7A7-47B4-932A-D96E6192ECA5}" type="pres">
      <dgm:prSet presAssocID="{B8FD72C9-3B28-452A-A5FD-F36341F25654}" presName="txSpace" presStyleCnt="0"/>
      <dgm:spPr/>
    </dgm:pt>
    <dgm:pt modelId="{BF5231C4-4753-45AB-87E8-810374E74E4E}" type="pres">
      <dgm:prSet presAssocID="{B8FD72C9-3B28-452A-A5FD-F36341F25654}" presName="desTx" presStyleLbl="revTx" presStyleIdx="1" presStyleCnt="6">
        <dgm:presLayoutVars/>
      </dgm:prSet>
      <dgm:spPr/>
    </dgm:pt>
    <dgm:pt modelId="{BB299CF4-3D1C-410F-A906-9D15FEE00716}" type="pres">
      <dgm:prSet presAssocID="{BAAFF9AF-F3A1-49EE-9647-6E7B1F8F6395}" presName="sibTrans" presStyleCnt="0"/>
      <dgm:spPr/>
    </dgm:pt>
    <dgm:pt modelId="{13DA6AF1-519E-4C6C-B2E2-421DE09D7E93}" type="pres">
      <dgm:prSet presAssocID="{5AF52DE6-FA3C-4CF4-9131-365594DE95EF}" presName="compNode" presStyleCnt="0"/>
      <dgm:spPr/>
    </dgm:pt>
    <dgm:pt modelId="{06567E15-E131-4172-A5C7-04DD3564C74D}" type="pres">
      <dgm:prSet presAssocID="{5AF52DE6-FA3C-4CF4-9131-365594DE95E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B3B4E16B-A867-4832-A9B4-E63704A5E639}" type="pres">
      <dgm:prSet presAssocID="{5AF52DE6-FA3C-4CF4-9131-365594DE95EF}" presName="iconSpace" presStyleCnt="0"/>
      <dgm:spPr/>
    </dgm:pt>
    <dgm:pt modelId="{7622A273-200F-4470-B335-D4D3C7A2BD6F}" type="pres">
      <dgm:prSet presAssocID="{5AF52DE6-FA3C-4CF4-9131-365594DE95EF}" presName="parTx" presStyleLbl="revTx" presStyleIdx="2" presStyleCnt="6">
        <dgm:presLayoutVars>
          <dgm:chMax val="0"/>
          <dgm:chPref val="0"/>
        </dgm:presLayoutVars>
      </dgm:prSet>
      <dgm:spPr/>
    </dgm:pt>
    <dgm:pt modelId="{25B295CC-23AA-4658-AB21-8D6F6AEA7DB9}" type="pres">
      <dgm:prSet presAssocID="{5AF52DE6-FA3C-4CF4-9131-365594DE95EF}" presName="txSpace" presStyleCnt="0"/>
      <dgm:spPr/>
    </dgm:pt>
    <dgm:pt modelId="{056AB587-D27A-44D8-8BE6-540D258E7062}" type="pres">
      <dgm:prSet presAssocID="{5AF52DE6-FA3C-4CF4-9131-365594DE95EF}" presName="desTx" presStyleLbl="revTx" presStyleIdx="3" presStyleCnt="6">
        <dgm:presLayoutVars/>
      </dgm:prSet>
      <dgm:spPr/>
    </dgm:pt>
    <dgm:pt modelId="{57E923AF-6995-4D85-A460-C15F781E30DA}" type="pres">
      <dgm:prSet presAssocID="{86B174A9-2380-4C05-A405-EEFC9B1E0C8C}" presName="sibTrans" presStyleCnt="0"/>
      <dgm:spPr/>
    </dgm:pt>
    <dgm:pt modelId="{D30FED06-5208-489C-985F-52F363BB85BC}" type="pres">
      <dgm:prSet presAssocID="{75FFED54-9F38-4075-8CB7-0CC12AE357EB}" presName="compNode" presStyleCnt="0"/>
      <dgm:spPr/>
    </dgm:pt>
    <dgm:pt modelId="{BAA57E71-92F7-4B07-A5A8-20E515810264}" type="pres">
      <dgm:prSet presAssocID="{75FFED54-9F38-4075-8CB7-0CC12AE357E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7082278C-5226-4DE9-84B3-64386FE4B9B0}" type="pres">
      <dgm:prSet presAssocID="{75FFED54-9F38-4075-8CB7-0CC12AE357EB}" presName="iconSpace" presStyleCnt="0"/>
      <dgm:spPr/>
    </dgm:pt>
    <dgm:pt modelId="{73B0B75B-9413-409F-9EDC-9DDDF25C17D0}" type="pres">
      <dgm:prSet presAssocID="{75FFED54-9F38-4075-8CB7-0CC12AE357EB}" presName="parTx" presStyleLbl="revTx" presStyleIdx="4" presStyleCnt="6">
        <dgm:presLayoutVars>
          <dgm:chMax val="0"/>
          <dgm:chPref val="0"/>
        </dgm:presLayoutVars>
      </dgm:prSet>
      <dgm:spPr/>
    </dgm:pt>
    <dgm:pt modelId="{BE6B104E-5BEC-4B16-A5BB-7F0E3092343A}" type="pres">
      <dgm:prSet presAssocID="{75FFED54-9F38-4075-8CB7-0CC12AE357EB}" presName="txSpace" presStyleCnt="0"/>
      <dgm:spPr/>
    </dgm:pt>
    <dgm:pt modelId="{22B9B38C-B52C-45FA-B3F7-C70AD4974589}" type="pres">
      <dgm:prSet presAssocID="{75FFED54-9F38-4075-8CB7-0CC12AE357EB}" presName="desTx" presStyleLbl="revTx" presStyleIdx="5" presStyleCnt="6">
        <dgm:presLayoutVars/>
      </dgm:prSet>
      <dgm:spPr/>
    </dgm:pt>
  </dgm:ptLst>
  <dgm:cxnLst>
    <dgm:cxn modelId="{D9BE4507-3981-4779-B452-163B9645E489}" srcId="{5AF52DE6-FA3C-4CF4-9131-365594DE95EF}" destId="{21332704-FAF8-4784-ADD5-F3FB4FB89C00}" srcOrd="1" destOrd="0" parTransId="{16F8E2EC-0198-4D87-ADBC-B5D36838B1AC}" sibTransId="{E79EECA1-5B28-4C3D-A018-95ED689E0F74}"/>
    <dgm:cxn modelId="{6DD18009-F652-4C01-B35D-45295BAF397C}" type="presOf" srcId="{8A3FDD47-1F5E-46DA-BFFD-1870BEF1B0C1}" destId="{22B9B38C-B52C-45FA-B3F7-C70AD4974589}" srcOrd="0" destOrd="0" presId="urn:microsoft.com/office/officeart/2018/5/layout/CenteredIconLabelDescriptionList"/>
    <dgm:cxn modelId="{BDEDF715-F69F-4FC4-8C3D-F561798684F5}" srcId="{B8FD72C9-3B28-452A-A5FD-F36341F25654}" destId="{694404C4-C32C-49DF-A446-C60C97DE1049}" srcOrd="1" destOrd="0" parTransId="{E447B540-D580-4151-8C01-101F2529BCCE}" sibTransId="{9A4B6CFB-3832-415A-974D-60346CFB7691}"/>
    <dgm:cxn modelId="{F05F6C2F-6FF4-4C83-BE6F-BB1A556FE6D5}" type="presOf" srcId="{B8FD72C9-3B28-452A-A5FD-F36341F25654}" destId="{FD661648-541D-4B06-8EB2-3A1E86FAC8D6}" srcOrd="0" destOrd="0" presId="urn:microsoft.com/office/officeart/2018/5/layout/CenteredIconLabelDescriptionList"/>
    <dgm:cxn modelId="{961E1838-BA24-4071-BA8B-6A1F14F1CDEB}" type="presOf" srcId="{450B0E0C-1F1A-41F2-B480-089BB7C9EE60}" destId="{BF5231C4-4753-45AB-87E8-810374E74E4E}" srcOrd="0" destOrd="2" presId="urn:microsoft.com/office/officeart/2018/5/layout/CenteredIconLabelDescriptionList"/>
    <dgm:cxn modelId="{2943425C-BCD4-477A-8377-D9F9BAD141C1}" srcId="{B8FD72C9-3B28-452A-A5FD-F36341F25654}" destId="{450B0E0C-1F1A-41F2-B480-089BB7C9EE60}" srcOrd="2" destOrd="0" parTransId="{41977F2D-C540-4902-8870-2234ED42430F}" sibTransId="{43C0E789-0BA1-415F-8B55-903D61B57FA3}"/>
    <dgm:cxn modelId="{33804B45-9E89-444F-BBC8-D380156353C5}" type="presOf" srcId="{EAB12BD4-B574-45AD-9B2F-F3643B44EF98}" destId="{056AB587-D27A-44D8-8BE6-540D258E7062}" srcOrd="0" destOrd="0" presId="urn:microsoft.com/office/officeart/2018/5/layout/CenteredIconLabelDescriptionList"/>
    <dgm:cxn modelId="{D6BD1C67-9403-44AE-8CBF-3559CA64A3B1}" srcId="{75FFED54-9F38-4075-8CB7-0CC12AE357EB}" destId="{F8874092-2B42-44BC-B7B3-03C9A3183CE4}" srcOrd="1" destOrd="0" parTransId="{2DB40D26-8D1F-46D5-BE7E-3A2F9F0B9876}" sibTransId="{C0D088B6-A93B-452F-8E5D-B2ECBFD26A87}"/>
    <dgm:cxn modelId="{9D435B67-F7E1-46BC-8493-200E1448F520}" type="presOf" srcId="{36E519A5-B30F-40D7-B708-36B440642B95}" destId="{CAF46B56-4665-4BA9-848B-985680C42DBD}" srcOrd="0" destOrd="0" presId="urn:microsoft.com/office/officeart/2018/5/layout/CenteredIconLabelDescriptionList"/>
    <dgm:cxn modelId="{312D386B-7F18-4C78-9449-810581E23FC9}" type="presOf" srcId="{F8874092-2B42-44BC-B7B3-03C9A3183CE4}" destId="{22B9B38C-B52C-45FA-B3F7-C70AD4974589}" srcOrd="0" destOrd="1" presId="urn:microsoft.com/office/officeart/2018/5/layout/CenteredIconLabelDescriptionList"/>
    <dgm:cxn modelId="{B46E244F-62BE-41C8-B5B0-F82F05640C31}" type="presOf" srcId="{21332704-FAF8-4784-ADD5-F3FB4FB89C00}" destId="{056AB587-D27A-44D8-8BE6-540D258E7062}" srcOrd="0" destOrd="1" presId="urn:microsoft.com/office/officeart/2018/5/layout/CenteredIconLabelDescriptionList"/>
    <dgm:cxn modelId="{A7B03271-32B1-4872-A8ED-FDE9263A729A}" srcId="{36E519A5-B30F-40D7-B708-36B440642B95}" destId="{5AF52DE6-FA3C-4CF4-9131-365594DE95EF}" srcOrd="1" destOrd="0" parTransId="{9DCEC532-A210-4FB2-B18B-24B35F6D4709}" sibTransId="{86B174A9-2380-4C05-A405-EEFC9B1E0C8C}"/>
    <dgm:cxn modelId="{7E9A0272-E90E-4738-B612-0A1709360FAD}" type="presOf" srcId="{75FFED54-9F38-4075-8CB7-0CC12AE357EB}" destId="{73B0B75B-9413-409F-9EDC-9DDDF25C17D0}" srcOrd="0" destOrd="0" presId="urn:microsoft.com/office/officeart/2018/5/layout/CenteredIconLabelDescriptionList"/>
    <dgm:cxn modelId="{F317038C-C98C-420F-A50B-192ED7142C06}" srcId="{5AF52DE6-FA3C-4CF4-9131-365594DE95EF}" destId="{EAB12BD4-B574-45AD-9B2F-F3643B44EF98}" srcOrd="0" destOrd="0" parTransId="{F5A21E03-CFD3-4117-BE01-939294937AA1}" sibTransId="{F9929794-CBA4-4D51-A221-873DB588B83F}"/>
    <dgm:cxn modelId="{F90E98A1-1271-48F7-A533-61D54717D80A}" srcId="{36E519A5-B30F-40D7-B708-36B440642B95}" destId="{75FFED54-9F38-4075-8CB7-0CC12AE357EB}" srcOrd="2" destOrd="0" parTransId="{15F93007-2433-4FCB-91E5-8F472D48699C}" sibTransId="{5F6FC8BA-33DD-43A9-AE24-30394C6BC2B0}"/>
    <dgm:cxn modelId="{6219CAA1-C1FA-4043-9E65-46324F3E2082}" type="presOf" srcId="{694404C4-C32C-49DF-A446-C60C97DE1049}" destId="{BF5231C4-4753-45AB-87E8-810374E74E4E}" srcOrd="0" destOrd="1" presId="urn:microsoft.com/office/officeart/2018/5/layout/CenteredIconLabelDescriptionList"/>
    <dgm:cxn modelId="{35B116BD-2A8F-4DB5-AD80-45A87BBE5CEB}" srcId="{75FFED54-9F38-4075-8CB7-0CC12AE357EB}" destId="{8A3FDD47-1F5E-46DA-BFFD-1870BEF1B0C1}" srcOrd="0" destOrd="0" parTransId="{7C0AF042-3C24-44DE-9D9A-954A6275D1AA}" sibTransId="{38051B68-92B3-461C-BAD4-2EFD55ABBECB}"/>
    <dgm:cxn modelId="{E48499E7-B69D-42F9-BE58-D2EBD5BC2E26}" srcId="{36E519A5-B30F-40D7-B708-36B440642B95}" destId="{B8FD72C9-3B28-452A-A5FD-F36341F25654}" srcOrd="0" destOrd="0" parTransId="{954755A4-E523-430C-8958-22270E66C6CB}" sibTransId="{BAAFF9AF-F3A1-49EE-9647-6E7B1F8F6395}"/>
    <dgm:cxn modelId="{3B3257E9-6FC4-4581-BE74-04CD6092BEBB}" type="presOf" srcId="{5AF52DE6-FA3C-4CF4-9131-365594DE95EF}" destId="{7622A273-200F-4470-B335-D4D3C7A2BD6F}" srcOrd="0" destOrd="0" presId="urn:microsoft.com/office/officeart/2018/5/layout/CenteredIconLabelDescriptionList"/>
    <dgm:cxn modelId="{14391CCB-93D7-4D81-AFA6-1D634CDB5F5F}" type="presOf" srcId="{2B48C178-E1EE-47F2-B406-31322D2CB9CF}" destId="{BF5231C4-4753-45AB-87E8-810374E74E4E}" srcOrd="0" destOrd="0" presId="urn:microsoft.com/office/officeart/2018/5/layout/CenteredIconLabelDescriptionList"/>
    <dgm:cxn modelId="{93A047F6-97D1-44DA-ABB7-C78667E39AC0}" srcId="{B8FD72C9-3B28-452A-A5FD-F36341F25654}" destId="{2B48C178-E1EE-47F2-B406-31322D2CB9CF}" srcOrd="0" destOrd="0" parTransId="{0AF08010-D6DC-4545-AA01-5E23403104BB}" sibTransId="{89C5BC53-8F45-4E07-82B7-BD4003FCE263}"/>
    <dgm:cxn modelId="{0113C4A2-2431-44D6-94F8-1E78AFF4EF86}" type="presParOf" srcId="{CAF46B56-4665-4BA9-848B-985680C42DBD}" destId="{5EE7E3DC-99D4-47AF-AA0E-2DC311C3A0B0}" srcOrd="0" destOrd="0" presId="urn:microsoft.com/office/officeart/2018/5/layout/CenteredIconLabelDescriptionList"/>
    <dgm:cxn modelId="{5A19A16A-EBC7-4F32-9661-45BFC673E914}" type="presParOf" srcId="{5EE7E3DC-99D4-47AF-AA0E-2DC311C3A0B0}" destId="{C95D5AFA-8B43-4E36-A410-C6839F0FAD11}" srcOrd="0" destOrd="0" presId="urn:microsoft.com/office/officeart/2018/5/layout/CenteredIconLabelDescriptionList"/>
    <dgm:cxn modelId="{98A31A5E-DCF5-41D7-87C7-6CBBBE7F0A17}" type="presParOf" srcId="{5EE7E3DC-99D4-47AF-AA0E-2DC311C3A0B0}" destId="{FC34A31C-84A3-4E82-8E54-7B4DFD101B23}" srcOrd="1" destOrd="0" presId="urn:microsoft.com/office/officeart/2018/5/layout/CenteredIconLabelDescriptionList"/>
    <dgm:cxn modelId="{38E91362-1094-4B03-8989-A294B47FFD7A}" type="presParOf" srcId="{5EE7E3DC-99D4-47AF-AA0E-2DC311C3A0B0}" destId="{FD661648-541D-4B06-8EB2-3A1E86FAC8D6}" srcOrd="2" destOrd="0" presId="urn:microsoft.com/office/officeart/2018/5/layout/CenteredIconLabelDescriptionList"/>
    <dgm:cxn modelId="{017BD41D-6CD3-4E13-8BF1-BFC6BEFB6278}" type="presParOf" srcId="{5EE7E3DC-99D4-47AF-AA0E-2DC311C3A0B0}" destId="{F4020B90-B7A7-47B4-932A-D96E6192ECA5}" srcOrd="3" destOrd="0" presId="urn:microsoft.com/office/officeart/2018/5/layout/CenteredIconLabelDescriptionList"/>
    <dgm:cxn modelId="{38B01A7F-85C0-4BC2-9340-E2DCDA902F7C}" type="presParOf" srcId="{5EE7E3DC-99D4-47AF-AA0E-2DC311C3A0B0}" destId="{BF5231C4-4753-45AB-87E8-810374E74E4E}" srcOrd="4" destOrd="0" presId="urn:microsoft.com/office/officeart/2018/5/layout/CenteredIconLabelDescriptionList"/>
    <dgm:cxn modelId="{3078E86D-9496-4954-BAA4-66C7EA2C57A6}" type="presParOf" srcId="{CAF46B56-4665-4BA9-848B-985680C42DBD}" destId="{BB299CF4-3D1C-410F-A906-9D15FEE00716}" srcOrd="1" destOrd="0" presId="urn:microsoft.com/office/officeart/2018/5/layout/CenteredIconLabelDescriptionList"/>
    <dgm:cxn modelId="{2AF27207-9D95-4427-ADA6-5FF16A1858ED}" type="presParOf" srcId="{CAF46B56-4665-4BA9-848B-985680C42DBD}" destId="{13DA6AF1-519E-4C6C-B2E2-421DE09D7E93}" srcOrd="2" destOrd="0" presId="urn:microsoft.com/office/officeart/2018/5/layout/CenteredIconLabelDescriptionList"/>
    <dgm:cxn modelId="{30DCD877-4616-45DE-B785-8DE622E4EE07}" type="presParOf" srcId="{13DA6AF1-519E-4C6C-B2E2-421DE09D7E93}" destId="{06567E15-E131-4172-A5C7-04DD3564C74D}" srcOrd="0" destOrd="0" presId="urn:microsoft.com/office/officeart/2018/5/layout/CenteredIconLabelDescriptionList"/>
    <dgm:cxn modelId="{D1856C77-48ED-42FF-8C06-C357496C1572}" type="presParOf" srcId="{13DA6AF1-519E-4C6C-B2E2-421DE09D7E93}" destId="{B3B4E16B-A867-4832-A9B4-E63704A5E639}" srcOrd="1" destOrd="0" presId="urn:microsoft.com/office/officeart/2018/5/layout/CenteredIconLabelDescriptionList"/>
    <dgm:cxn modelId="{A038221E-3832-4E72-8802-7571A80D9293}" type="presParOf" srcId="{13DA6AF1-519E-4C6C-B2E2-421DE09D7E93}" destId="{7622A273-200F-4470-B335-D4D3C7A2BD6F}" srcOrd="2" destOrd="0" presId="urn:microsoft.com/office/officeart/2018/5/layout/CenteredIconLabelDescriptionList"/>
    <dgm:cxn modelId="{9BF8E9E9-1367-4C46-8AEB-9676D200F241}" type="presParOf" srcId="{13DA6AF1-519E-4C6C-B2E2-421DE09D7E93}" destId="{25B295CC-23AA-4658-AB21-8D6F6AEA7DB9}" srcOrd="3" destOrd="0" presId="urn:microsoft.com/office/officeart/2018/5/layout/CenteredIconLabelDescriptionList"/>
    <dgm:cxn modelId="{5221ED98-3C31-4CC8-99E0-004401654F4D}" type="presParOf" srcId="{13DA6AF1-519E-4C6C-B2E2-421DE09D7E93}" destId="{056AB587-D27A-44D8-8BE6-540D258E7062}" srcOrd="4" destOrd="0" presId="urn:microsoft.com/office/officeart/2018/5/layout/CenteredIconLabelDescriptionList"/>
    <dgm:cxn modelId="{F72A42C4-5EEF-423D-A9BD-167A04C69C93}" type="presParOf" srcId="{CAF46B56-4665-4BA9-848B-985680C42DBD}" destId="{57E923AF-6995-4D85-A460-C15F781E30DA}" srcOrd="3" destOrd="0" presId="urn:microsoft.com/office/officeart/2018/5/layout/CenteredIconLabelDescriptionList"/>
    <dgm:cxn modelId="{A8003C08-99DE-44EE-8661-22BA1C846E67}" type="presParOf" srcId="{CAF46B56-4665-4BA9-848B-985680C42DBD}" destId="{D30FED06-5208-489C-985F-52F363BB85BC}" srcOrd="4" destOrd="0" presId="urn:microsoft.com/office/officeart/2018/5/layout/CenteredIconLabelDescriptionList"/>
    <dgm:cxn modelId="{651CF345-FA36-4FA3-89B5-C909E95CB316}" type="presParOf" srcId="{D30FED06-5208-489C-985F-52F363BB85BC}" destId="{BAA57E71-92F7-4B07-A5A8-20E515810264}" srcOrd="0" destOrd="0" presId="urn:microsoft.com/office/officeart/2018/5/layout/CenteredIconLabelDescriptionList"/>
    <dgm:cxn modelId="{2E55DF39-B09D-4A60-AE0F-A4406446F704}" type="presParOf" srcId="{D30FED06-5208-489C-985F-52F363BB85BC}" destId="{7082278C-5226-4DE9-84B3-64386FE4B9B0}" srcOrd="1" destOrd="0" presId="urn:microsoft.com/office/officeart/2018/5/layout/CenteredIconLabelDescriptionList"/>
    <dgm:cxn modelId="{D6B3D957-DDCB-482F-B818-691AE0517990}" type="presParOf" srcId="{D30FED06-5208-489C-985F-52F363BB85BC}" destId="{73B0B75B-9413-409F-9EDC-9DDDF25C17D0}" srcOrd="2" destOrd="0" presId="urn:microsoft.com/office/officeart/2018/5/layout/CenteredIconLabelDescriptionList"/>
    <dgm:cxn modelId="{03A454B0-C31F-4F8A-8537-FC108DB39F9F}" type="presParOf" srcId="{D30FED06-5208-489C-985F-52F363BB85BC}" destId="{BE6B104E-5BEC-4B16-A5BB-7F0E3092343A}" srcOrd="3" destOrd="0" presId="urn:microsoft.com/office/officeart/2018/5/layout/CenteredIconLabelDescriptionList"/>
    <dgm:cxn modelId="{94ADED7B-FFD2-4F34-8F0A-D5C7C02E1286}" type="presParOf" srcId="{D30FED06-5208-489C-985F-52F363BB85BC}" destId="{22B9B38C-B52C-45FA-B3F7-C70AD4974589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06090B-FFBC-4000-8621-31038745BACE}">
      <dsp:nvSpPr>
        <dsp:cNvPr id="0" name=""/>
        <dsp:cNvSpPr/>
      </dsp:nvSpPr>
      <dsp:spPr>
        <a:xfrm>
          <a:off x="0" y="4107"/>
          <a:ext cx="6492240" cy="87493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FAC63-EC5D-4EB8-A50E-A8AF646DAE32}">
      <dsp:nvSpPr>
        <dsp:cNvPr id="0" name=""/>
        <dsp:cNvSpPr/>
      </dsp:nvSpPr>
      <dsp:spPr>
        <a:xfrm>
          <a:off x="264666" y="200967"/>
          <a:ext cx="481211" cy="4812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53316B-17FF-41FD-918A-3D4FFD7812D9}">
      <dsp:nvSpPr>
        <dsp:cNvPr id="0" name=""/>
        <dsp:cNvSpPr/>
      </dsp:nvSpPr>
      <dsp:spPr>
        <a:xfrm>
          <a:off x="1010545" y="4107"/>
          <a:ext cx="5481694" cy="874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597" tIns="92597" rIns="92597" bIns="925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Welcome</a:t>
          </a:r>
        </a:p>
      </dsp:txBody>
      <dsp:txXfrm>
        <a:off x="1010545" y="4107"/>
        <a:ext cx="5481694" cy="874930"/>
      </dsp:txXfrm>
    </dsp:sp>
    <dsp:sp modelId="{B095A9D4-1FC1-4072-A74E-C678747330F0}">
      <dsp:nvSpPr>
        <dsp:cNvPr id="0" name=""/>
        <dsp:cNvSpPr/>
      </dsp:nvSpPr>
      <dsp:spPr>
        <a:xfrm>
          <a:off x="0" y="1097771"/>
          <a:ext cx="6492240" cy="87493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F2AB23-1FCE-480A-98B9-904FD1F95A8A}">
      <dsp:nvSpPr>
        <dsp:cNvPr id="0" name=""/>
        <dsp:cNvSpPr/>
      </dsp:nvSpPr>
      <dsp:spPr>
        <a:xfrm>
          <a:off x="264666" y="1294630"/>
          <a:ext cx="481211" cy="4812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F52DA-EEA8-41A2-AECC-3877FA387F35}">
      <dsp:nvSpPr>
        <dsp:cNvPr id="0" name=""/>
        <dsp:cNvSpPr/>
      </dsp:nvSpPr>
      <dsp:spPr>
        <a:xfrm>
          <a:off x="1010545" y="1097771"/>
          <a:ext cx="5481694" cy="874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597" tIns="92597" rIns="92597" bIns="925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YTC on Climate Change</a:t>
          </a:r>
        </a:p>
      </dsp:txBody>
      <dsp:txXfrm>
        <a:off x="1010545" y="1097771"/>
        <a:ext cx="5481694" cy="874930"/>
      </dsp:txXfrm>
    </dsp:sp>
    <dsp:sp modelId="{65025A62-DF0D-462A-B11F-279610AB6553}">
      <dsp:nvSpPr>
        <dsp:cNvPr id="0" name=""/>
        <dsp:cNvSpPr/>
      </dsp:nvSpPr>
      <dsp:spPr>
        <a:xfrm>
          <a:off x="0" y="2191434"/>
          <a:ext cx="6492240" cy="87493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16877E-CF6E-455B-9104-BBA20D2E5F9B}">
      <dsp:nvSpPr>
        <dsp:cNvPr id="0" name=""/>
        <dsp:cNvSpPr/>
      </dsp:nvSpPr>
      <dsp:spPr>
        <a:xfrm>
          <a:off x="264666" y="2388294"/>
          <a:ext cx="481211" cy="4812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FE69A-6F83-4F56-A57E-D61CD6C0B111}">
      <dsp:nvSpPr>
        <dsp:cNvPr id="0" name=""/>
        <dsp:cNvSpPr/>
      </dsp:nvSpPr>
      <dsp:spPr>
        <a:xfrm>
          <a:off x="1010545" y="2191434"/>
          <a:ext cx="5481694" cy="874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597" tIns="92597" rIns="92597" bIns="925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Frogmore Orchard Project</a:t>
          </a:r>
        </a:p>
      </dsp:txBody>
      <dsp:txXfrm>
        <a:off x="1010545" y="2191434"/>
        <a:ext cx="5481694" cy="874930"/>
      </dsp:txXfrm>
    </dsp:sp>
    <dsp:sp modelId="{582DD4B8-B6E6-4296-AE6D-850B95766282}">
      <dsp:nvSpPr>
        <dsp:cNvPr id="0" name=""/>
        <dsp:cNvSpPr/>
      </dsp:nvSpPr>
      <dsp:spPr>
        <a:xfrm>
          <a:off x="0" y="3285098"/>
          <a:ext cx="6492240" cy="87493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315903-FAB8-4641-A439-82DE466ECF56}">
      <dsp:nvSpPr>
        <dsp:cNvPr id="0" name=""/>
        <dsp:cNvSpPr/>
      </dsp:nvSpPr>
      <dsp:spPr>
        <a:xfrm>
          <a:off x="264666" y="3481957"/>
          <a:ext cx="481211" cy="4812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CCEB9-C8DC-4C96-A334-FEE7A6966BC8}">
      <dsp:nvSpPr>
        <dsp:cNvPr id="0" name=""/>
        <dsp:cNvSpPr/>
      </dsp:nvSpPr>
      <dsp:spPr>
        <a:xfrm>
          <a:off x="1010545" y="3285098"/>
          <a:ext cx="5481694" cy="874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597" tIns="92597" rIns="92597" bIns="925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Refreshments</a:t>
          </a:r>
        </a:p>
      </dsp:txBody>
      <dsp:txXfrm>
        <a:off x="1010545" y="3285098"/>
        <a:ext cx="5481694" cy="874930"/>
      </dsp:txXfrm>
    </dsp:sp>
    <dsp:sp modelId="{00C8967C-AE15-4ED2-AE40-E4453E96DB4F}">
      <dsp:nvSpPr>
        <dsp:cNvPr id="0" name=""/>
        <dsp:cNvSpPr/>
      </dsp:nvSpPr>
      <dsp:spPr>
        <a:xfrm>
          <a:off x="0" y="4378761"/>
          <a:ext cx="6492240" cy="87493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154691-1A19-49CC-9FB6-EC10CBB59A82}">
      <dsp:nvSpPr>
        <dsp:cNvPr id="0" name=""/>
        <dsp:cNvSpPr/>
      </dsp:nvSpPr>
      <dsp:spPr>
        <a:xfrm>
          <a:off x="264666" y="4575620"/>
          <a:ext cx="481211" cy="48121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EE3E4-F932-4311-9548-F5A9B798FB53}">
      <dsp:nvSpPr>
        <dsp:cNvPr id="0" name=""/>
        <dsp:cNvSpPr/>
      </dsp:nvSpPr>
      <dsp:spPr>
        <a:xfrm>
          <a:off x="1010545" y="4378761"/>
          <a:ext cx="5481694" cy="874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597" tIns="92597" rIns="92597" bIns="925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General discussion and feedback</a:t>
          </a:r>
        </a:p>
      </dsp:txBody>
      <dsp:txXfrm>
        <a:off x="1010545" y="4378761"/>
        <a:ext cx="5481694" cy="874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D5AFA-8B43-4E36-A410-C6839F0FAD11}">
      <dsp:nvSpPr>
        <dsp:cNvPr id="0" name=""/>
        <dsp:cNvSpPr/>
      </dsp:nvSpPr>
      <dsp:spPr>
        <a:xfrm>
          <a:off x="979832" y="646723"/>
          <a:ext cx="1049835" cy="10498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61648-541D-4B06-8EB2-3A1E86FAC8D6}">
      <dsp:nvSpPr>
        <dsp:cNvPr id="0" name=""/>
        <dsp:cNvSpPr/>
      </dsp:nvSpPr>
      <dsp:spPr>
        <a:xfrm>
          <a:off x="4985" y="1813945"/>
          <a:ext cx="2999531" cy="44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kern="1200"/>
            <a:t>Solar panels on other buildings</a:t>
          </a:r>
          <a:endParaRPr lang="en-US" sz="1800" kern="1200"/>
        </a:p>
      </dsp:txBody>
      <dsp:txXfrm>
        <a:off x="4985" y="1813945"/>
        <a:ext cx="2999531" cy="449929"/>
      </dsp:txXfrm>
    </dsp:sp>
    <dsp:sp modelId="{BF5231C4-4753-45AB-87E8-810374E74E4E}">
      <dsp:nvSpPr>
        <dsp:cNvPr id="0" name=""/>
        <dsp:cNvSpPr/>
      </dsp:nvSpPr>
      <dsp:spPr>
        <a:xfrm>
          <a:off x="4985" y="2318473"/>
          <a:ext cx="2999531" cy="1058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Darby Green needs planning and we need to ensure they cannot be vandalised</a:t>
          </a:r>
          <a:endParaRPr lang="en-US" sz="1300" kern="120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Monteagle is a great prospect as all electric heating</a:t>
          </a:r>
          <a:endParaRPr lang="en-US" sz="1300" kern="120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Assessing suitability for our leased buildings</a:t>
          </a:r>
          <a:endParaRPr lang="en-US" sz="1300" kern="1200"/>
        </a:p>
      </dsp:txBody>
      <dsp:txXfrm>
        <a:off x="4985" y="2318473"/>
        <a:ext cx="2999531" cy="1058162"/>
      </dsp:txXfrm>
    </dsp:sp>
    <dsp:sp modelId="{06567E15-E131-4172-A5C7-04DD3564C74D}">
      <dsp:nvSpPr>
        <dsp:cNvPr id="0" name=""/>
        <dsp:cNvSpPr/>
      </dsp:nvSpPr>
      <dsp:spPr>
        <a:xfrm>
          <a:off x="4504282" y="646723"/>
          <a:ext cx="1049835" cy="10498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2A273-200F-4470-B335-D4D3C7A2BD6F}">
      <dsp:nvSpPr>
        <dsp:cNvPr id="0" name=""/>
        <dsp:cNvSpPr/>
      </dsp:nvSpPr>
      <dsp:spPr>
        <a:xfrm>
          <a:off x="3529434" y="1813945"/>
          <a:ext cx="2999531" cy="44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kern="1200"/>
            <a:t>Moving away from gas heating</a:t>
          </a:r>
          <a:endParaRPr lang="en-US" sz="1800" kern="1200"/>
        </a:p>
      </dsp:txBody>
      <dsp:txXfrm>
        <a:off x="3529434" y="1813945"/>
        <a:ext cx="2999531" cy="449929"/>
      </dsp:txXfrm>
    </dsp:sp>
    <dsp:sp modelId="{056AB587-D27A-44D8-8BE6-540D258E7062}">
      <dsp:nvSpPr>
        <dsp:cNvPr id="0" name=""/>
        <dsp:cNvSpPr/>
      </dsp:nvSpPr>
      <dsp:spPr>
        <a:xfrm>
          <a:off x="3529434" y="2318473"/>
          <a:ext cx="2999531" cy="1058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Infrared heating in Monteagle</a:t>
          </a:r>
          <a:endParaRPr lang="en-US" sz="1300" kern="120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Heat pumps in other buildings when boilers need replacing</a:t>
          </a:r>
          <a:endParaRPr lang="en-US" sz="1300" kern="1200"/>
        </a:p>
      </dsp:txBody>
      <dsp:txXfrm>
        <a:off x="3529434" y="2318473"/>
        <a:ext cx="2999531" cy="1058162"/>
      </dsp:txXfrm>
    </dsp:sp>
    <dsp:sp modelId="{BAA57E71-92F7-4B07-A5A8-20E515810264}">
      <dsp:nvSpPr>
        <dsp:cNvPr id="0" name=""/>
        <dsp:cNvSpPr/>
      </dsp:nvSpPr>
      <dsp:spPr>
        <a:xfrm>
          <a:off x="8028731" y="646723"/>
          <a:ext cx="1049835" cy="10498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0B75B-9413-409F-9EDC-9DDDF25C17D0}">
      <dsp:nvSpPr>
        <dsp:cNvPr id="0" name=""/>
        <dsp:cNvSpPr/>
      </dsp:nvSpPr>
      <dsp:spPr>
        <a:xfrm>
          <a:off x="7053883" y="1813945"/>
          <a:ext cx="2999531" cy="44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kern="1200"/>
            <a:t>Electric vehicles</a:t>
          </a:r>
          <a:endParaRPr lang="en-US" sz="1800" kern="1200"/>
        </a:p>
      </dsp:txBody>
      <dsp:txXfrm>
        <a:off x="7053883" y="1813945"/>
        <a:ext cx="2999531" cy="449929"/>
      </dsp:txXfrm>
    </dsp:sp>
    <dsp:sp modelId="{22B9B38C-B52C-45FA-B3F7-C70AD4974589}">
      <dsp:nvSpPr>
        <dsp:cNvPr id="0" name=""/>
        <dsp:cNvSpPr/>
      </dsp:nvSpPr>
      <dsp:spPr>
        <a:xfrm>
          <a:off x="7053883" y="2318473"/>
          <a:ext cx="2999531" cy="1058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Electric van for travelling the parish</a:t>
          </a:r>
          <a:endParaRPr lang="en-US" sz="1300" kern="120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Assessing electric car chargers in our car parks</a:t>
          </a:r>
          <a:endParaRPr lang="en-US" sz="1300" kern="1200"/>
        </a:p>
      </dsp:txBody>
      <dsp:txXfrm>
        <a:off x="7053883" y="2318473"/>
        <a:ext cx="2999531" cy="10581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0D55-A007-4849-A337-A88DE105CAFD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E9865-6C9B-4719-B5BA-89CA9E861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216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28794B-F241-4994-B170-81500E054F9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291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28794B-F241-4994-B170-81500E054F9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511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ED4C1-9B95-E1B1-3B4E-F4716985E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EC17F0-093C-F854-1244-5337F4DA3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2B2D24-5D9A-9A42-6220-C7F9DBEF27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018C8-A59D-586B-C197-4ADBC7DDED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28794B-F241-4994-B170-81500E054F9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971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BD8DD-2DB0-914F-FF9F-48A57BF81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070894-C4A0-44F8-8269-67BF6859A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BF6B8C-B37F-CBBB-769C-E0AA17B76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19961-1E57-0087-1870-3D7B65DEF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28794B-F241-4994-B170-81500E054F9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817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9C6DF-A320-0869-199B-18D473546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B8B72-B787-8CF4-CEB9-1A271BB92B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3850E7-72AF-409B-BDA8-B44AA2034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22ECDC-2F22-7FF5-9F96-B5058AB9BF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28794B-F241-4994-B170-81500E054F9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477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28794B-F241-4994-B170-81500E054F9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06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3B895-FB3A-F29A-7DF7-A21C443BE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1CA2D9-609E-5349-3E84-9B660106B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E401E9-7B2B-2CFE-D025-ED8E13825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62BAE-4726-69B2-2BAD-2ED1A479D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28794B-F241-4994-B170-81500E054F9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5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265150"/>
            <a:ext cx="10058400" cy="205996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Yateley Town Council Logo">
            <a:extLst>
              <a:ext uri="{FF2B5EF4-FFF2-40B4-BE49-F238E27FC236}">
                <a16:creationId xmlns:a16="http://schemas.microsoft.com/office/drawing/2014/main" id="{A858E505-A871-995E-D6CF-F9F1B1FAD7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555" y="229399"/>
            <a:ext cx="2387744" cy="205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14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Yateley Town Council Logo">
            <a:extLst>
              <a:ext uri="{FF2B5EF4-FFF2-40B4-BE49-F238E27FC236}">
                <a16:creationId xmlns:a16="http://schemas.microsoft.com/office/drawing/2014/main" id="{5A325B39-996E-ABC8-8893-0B379F4F41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81" y="263527"/>
            <a:ext cx="1681602" cy="145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6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387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DDE63-B9B3-A872-019D-556E5E64F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38E362-7111-C074-AC1A-D53E8D23A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62826-5E42-85AF-909B-7547F26F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5FE9D-67F9-957F-B857-57D5FF5F4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3A7-F7C8-1F9D-C377-AFF9E8A18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076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A7603-2F7A-99E1-1F3B-5C5015C13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C871E-CF71-346B-1DA4-77602FD37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09FAB-FF4B-1518-0011-805C68D96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ECE1C-0EE2-914B-B02D-266BB0828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9B27C-BE0E-41A7-1492-FBC7383C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69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A5EA2-1828-B550-A5C4-1BE152FA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98E97-BEE0-6045-C9D5-521F62842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73FCF-09A3-2B36-425C-C772ED659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5DFD4-26EA-4001-F774-C5936A5ED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1F067-9885-608B-9496-D27E15940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065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13D7F-89C5-BB50-5D1F-4895EA7AC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1E9FB-8403-75D3-3250-A19BFEB0DB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17425B-9A46-2144-C493-F5DDD72C1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A61EF-C594-54FB-129F-AAE74A874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EB53E7-38BF-8ADD-38C3-81682815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B5FB0-E89D-E676-B69A-1CD1FAC66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172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F0A82-1F87-9B4A-1212-A0EE40436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2FB70-B7A1-34C3-0CA1-2CAB64AD9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0B1269-20FC-FE8C-ADF3-6732A7CB2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AA98A9-F426-44AA-9C30-FC3798C2BF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FD520E-2990-FFF9-B4CC-361BEAB824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9C12B4-59F9-DAD6-CAE7-E25F07F9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5D2101-AC65-4814-4464-9F1B97D9B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AF1A09-FFC5-DF1D-A812-DDD59474F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005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BDDE8-3B9A-34C6-74E8-9576EA42B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93904-BEFE-58B0-E255-CA9228D0B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75C5D7-EB4F-C2FA-5E0A-E9E773215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17C01F-869A-9614-2179-09BA1F34E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576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60D25D-AD3A-0CD7-F9BD-94CE8DFBE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2D4955-E79F-476B-13E5-194A36897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DA50BF-C541-F4A1-8C41-D9E5ED61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858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9C93E-C804-D3D8-1944-982A80AD3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8703A-470C-BA09-5340-253E50FDE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91FA2-B28F-BCA8-4D1D-ECAE076B8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83DBB8-0BE0-5EE3-60CE-5334B9F4D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5E14F1-3D72-241E-1F5B-6F25BAC5E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5FC4C-CB86-3423-432F-B9C5315CD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971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Yateley Town Council Logo">
            <a:extLst>
              <a:ext uri="{FF2B5EF4-FFF2-40B4-BE49-F238E27FC236}">
                <a16:creationId xmlns:a16="http://schemas.microsoft.com/office/drawing/2014/main" id="{FC6EDF67-AA7D-F310-F031-126ECFB310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81" y="263527"/>
            <a:ext cx="1681602" cy="145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973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74F94-3E46-EC92-680D-602B284BA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5DB69C-821A-3936-7BC3-F3C271865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F5792D-36B2-2C3C-1BD4-617B04E62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0FF58C-20DB-47B6-8B38-2FF54B40F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AE75A-95DD-3309-08D5-06502A916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C97550-BEB0-28C2-3C51-37F3974D3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644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0ED18-728E-6E4F-C69C-8106ED8BF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3186B-4DCE-FC4C-C40D-15BD694F6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ED174-7488-68B3-D3B7-DC40E6C3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A5E09-B7B6-5A75-020A-B5EFB875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2F86D-148B-EFE2-A989-CD8F7C59A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90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52931B-0D30-4079-87AC-06ABA0C77C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197AE-1633-1050-2F6B-6D2E34D7C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5D43E-77DA-CE6D-1BE2-4779E1259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C13B6-46A7-1A83-C2F3-8061DB522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DCD45-FA03-83E2-9EC1-AB56C2C5B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632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Yateley Town Council Logo">
            <a:extLst>
              <a:ext uri="{FF2B5EF4-FFF2-40B4-BE49-F238E27FC236}">
                <a16:creationId xmlns:a16="http://schemas.microsoft.com/office/drawing/2014/main" id="{9E0F3BF3-AFD0-C563-6A17-D6E29C9AD5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555" y="229399"/>
            <a:ext cx="2387744" cy="205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45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Picture 1" descr="Yateley Town Council Logo">
            <a:extLst>
              <a:ext uri="{FF2B5EF4-FFF2-40B4-BE49-F238E27FC236}">
                <a16:creationId xmlns:a16="http://schemas.microsoft.com/office/drawing/2014/main" id="{8A155101-5B58-D2EF-AD2F-116F3F8D9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81" y="263527"/>
            <a:ext cx="1681602" cy="145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8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Picture 1" descr="Yateley Town Council Logo">
            <a:extLst>
              <a:ext uri="{FF2B5EF4-FFF2-40B4-BE49-F238E27FC236}">
                <a16:creationId xmlns:a16="http://schemas.microsoft.com/office/drawing/2014/main" id="{A4C8A434-8C03-777D-71A3-1C3E942441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81" y="263527"/>
            <a:ext cx="1681602" cy="145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71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Yateley Town Council Logo">
            <a:extLst>
              <a:ext uri="{FF2B5EF4-FFF2-40B4-BE49-F238E27FC236}">
                <a16:creationId xmlns:a16="http://schemas.microsoft.com/office/drawing/2014/main" id="{F56F1D5E-E91D-F58B-305C-AEFF418A3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81" y="263527"/>
            <a:ext cx="1681602" cy="145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30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Picture 1" descr="Yateley Town Council Logo">
            <a:extLst>
              <a:ext uri="{FF2B5EF4-FFF2-40B4-BE49-F238E27FC236}">
                <a16:creationId xmlns:a16="http://schemas.microsoft.com/office/drawing/2014/main" id="{A2D320DA-4790-830F-456A-315C678A06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81" y="263527"/>
            <a:ext cx="1681602" cy="145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1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Yateley Town Council Logo">
            <a:extLst>
              <a:ext uri="{FF2B5EF4-FFF2-40B4-BE49-F238E27FC236}">
                <a16:creationId xmlns:a16="http://schemas.microsoft.com/office/drawing/2014/main" id="{7A3E07F7-7C37-0517-C1D8-CABE08949A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81" y="263527"/>
            <a:ext cx="1681602" cy="145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1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12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C97042D-3792-4480-8899-23B5ED22E641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4781DD5-C34A-4FBB-B988-9A0E17F34FF7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688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0C8499-5102-BF37-33F2-4B54813D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AC89D-ED81-804F-B03D-8E0F6EF4D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43678-3B30-877E-16ED-B351E47E5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0CDDE-C12B-44D1-AB04-8AEBD0588212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EBFD9-7C3D-6C22-662A-D55D1F86EB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A2A37-05D6-11B0-2B3A-D8C9C968A3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5E252-EFD6-44DC-8698-1A1CE88DA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8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foxesscloud.com/bus/dataVie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B3B57-4FCF-EED2-58D7-447249442D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 Climate Forum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D0CFE-A1D6-38EC-42A0-532F24BB7B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14</a:t>
            </a:r>
            <a:r>
              <a:rPr lang="en-GB" baseline="30000" dirty="0"/>
              <a:t>th</a:t>
            </a:r>
            <a:r>
              <a:rPr lang="en-GB" dirty="0"/>
              <a:t> April 2025</a:t>
            </a:r>
          </a:p>
        </p:txBody>
      </p:sp>
    </p:spTree>
    <p:extLst>
      <p:ext uri="{BB962C8B-B14F-4D97-AF65-F5344CB8AC3E}">
        <p14:creationId xmlns:p14="http://schemas.microsoft.com/office/powerpoint/2010/main" val="1947934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73EAB-DAB7-3FF0-BD40-EA838D48F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854B8-DE3E-61DB-2B4E-F748D8271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Solar Panel Data So Far…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9154A25-AC0E-47BA-82B2-7C2DBA1E33A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0314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8BB16-1227-E76C-C138-9251430B7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GB" dirty="0"/>
              <a:t>Future Plans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4B3491E-4E97-777D-42E0-CA148E046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4120733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7715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9CE38-4868-3D4A-86A7-24C839F77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/>
          <a:p>
            <a:r>
              <a:rPr lang="en-GB" dirty="0"/>
              <a:t>Carbon Handprint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5D8E1-E176-0BD6-A3B0-E3101506D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>
            <a:normAutofit/>
          </a:bodyPr>
          <a:lstStyle/>
          <a:p>
            <a:r>
              <a:rPr lang="en-GB" dirty="0"/>
              <a:t>Carbon Literacy</a:t>
            </a:r>
          </a:p>
          <a:p>
            <a:pPr lvl="1"/>
            <a:r>
              <a:rPr lang="en-GB" dirty="0"/>
              <a:t>Three Officers are Certified Carbon Literate</a:t>
            </a:r>
          </a:p>
          <a:p>
            <a:pPr lvl="1"/>
            <a:r>
              <a:rPr lang="en-GB" dirty="0"/>
              <a:t>We will be providing courses!</a:t>
            </a:r>
          </a:p>
          <a:p>
            <a:pPr lvl="1"/>
            <a:r>
              <a:rPr lang="en-GB" dirty="0"/>
              <a:t>Fill out the survey by going to </a:t>
            </a:r>
          </a:p>
          <a:p>
            <a:pPr marL="201168" lvl="1" indent="0">
              <a:buNone/>
            </a:pPr>
            <a:r>
              <a:rPr lang="en-GB" dirty="0"/>
              <a:t>https://yateley-tc.gov.uk/news/carbon-literacy-course-survey/</a:t>
            </a:r>
          </a:p>
          <a:p>
            <a:r>
              <a:rPr lang="en-GB" dirty="0"/>
              <a:t>Climate Change Café</a:t>
            </a:r>
          </a:p>
          <a:p>
            <a:pPr lvl="1"/>
            <a:r>
              <a:rPr lang="en-GB" dirty="0"/>
              <a:t>Informal chat about climate change in a café in Yateley</a:t>
            </a:r>
          </a:p>
          <a:p>
            <a:pPr lvl="1"/>
            <a:r>
              <a:rPr lang="en-GB" dirty="0"/>
              <a:t>Probably once a month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AFF7521-C672-397F-154A-57D27BA35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/>
          <a:lstStyle/>
          <a:p>
            <a:r>
              <a:rPr lang="en-GB" dirty="0"/>
              <a:t>How we are helping to increase Climate Change awareness</a:t>
            </a:r>
          </a:p>
        </p:txBody>
      </p:sp>
      <p:pic>
        <p:nvPicPr>
          <p:cNvPr id="10" name="Picture 9" descr="A qr code on a black background&#10;&#10;AI-generated content may be incorrect.">
            <a:extLst>
              <a:ext uri="{FF2B5EF4-FFF2-40B4-BE49-F238E27FC236}">
                <a16:creationId xmlns:a16="http://schemas.microsoft.com/office/drawing/2014/main" id="{AD002BA6-C750-0A5D-D9FA-1C7164491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220" y="3178628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8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DDCCE1F-DB61-7500-2D07-4149ADFD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/>
          <a:lstStyle/>
          <a:p>
            <a:r>
              <a:rPr lang="en-GB" dirty="0"/>
              <a:t>Carbon Handprint</a:t>
            </a:r>
            <a:endParaRPr lang="en-US" dirty="0"/>
          </a:p>
        </p:txBody>
      </p:sp>
      <p:pic>
        <p:nvPicPr>
          <p:cNvPr id="5" name="What we are doing about climate change">
            <a:hlinkClick r:id="" action="ppaction://media"/>
            <a:extLst>
              <a:ext uri="{FF2B5EF4-FFF2-40B4-BE49-F238E27FC236}">
                <a16:creationId xmlns:a16="http://schemas.microsoft.com/office/drawing/2014/main" id="{891C5D97-F7AF-9921-09F9-36CAB531E2C2}"/>
              </a:ext>
            </a:extLst>
          </p:cNvPr>
          <p:cNvPicPr>
            <a:picLocks noGrp="1" noChangeAspect="1"/>
          </p:cNvPicPr>
          <p:nvPr>
            <p:ph type="pic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27051" y="0"/>
            <a:ext cx="8737913" cy="4915076"/>
          </a:xfr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F9165DB-D16A-DD77-79BA-B0249AE72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/>
          <a:lstStyle/>
          <a:p>
            <a:r>
              <a:rPr lang="en-US" dirty="0"/>
              <a:t>A short video</a:t>
            </a:r>
          </a:p>
        </p:txBody>
      </p:sp>
    </p:spTree>
    <p:extLst>
      <p:ext uri="{BB962C8B-B14F-4D97-AF65-F5344CB8AC3E}">
        <p14:creationId xmlns:p14="http://schemas.microsoft.com/office/powerpoint/2010/main" val="309192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6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BFE4EA1-63CE-4BB1-6BED-8808BA08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anchor="b">
            <a:normAutofit/>
          </a:bodyPr>
          <a:lstStyle/>
          <a:p>
            <a:r>
              <a:rPr lang="en-US" dirty="0"/>
              <a:t>Thank you for listening!</a:t>
            </a:r>
          </a:p>
        </p:txBody>
      </p:sp>
      <p:pic>
        <p:nvPicPr>
          <p:cNvPr id="13" name="Picture 12" descr="Wood human figure">
            <a:extLst>
              <a:ext uri="{FF2B5EF4-FFF2-40B4-BE49-F238E27FC236}">
                <a16:creationId xmlns:a16="http://schemas.microsoft.com/office/drawing/2014/main" id="{4A0578C0-4932-4D20-9FB7-205B0F6569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9605"/>
          <a:stretch/>
        </p:blipFill>
        <p:spPr>
          <a:xfrm>
            <a:off x="15" y="10"/>
            <a:ext cx="12191985" cy="4915066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AEFA6F3-165C-4D89-7950-83590AF25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>
            <a:normAutofit/>
          </a:bodyPr>
          <a:lstStyle/>
          <a:p>
            <a:r>
              <a:rPr lang="en-US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114538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86B55BD-4A7E-5A37-1D59-ECE5C256E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anchor="b">
            <a:normAutofit/>
          </a:bodyPr>
          <a:lstStyle/>
          <a:p>
            <a:r>
              <a:rPr lang="en-US" dirty="0"/>
              <a:t>Frogmore Orchard</a:t>
            </a:r>
          </a:p>
        </p:txBody>
      </p:sp>
      <p:pic>
        <p:nvPicPr>
          <p:cNvPr id="6" name="Picture Placeholder 5" descr="A green field with a clock">
            <a:extLst>
              <a:ext uri="{FF2B5EF4-FFF2-40B4-BE49-F238E27FC236}">
                <a16:creationId xmlns:a16="http://schemas.microsoft.com/office/drawing/2014/main" id="{F8DC69E5-533F-6E77-F6E2-03CD94C158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5" b="15165"/>
          <a:stretch>
            <a:fillRect/>
          </a:stretch>
        </p:blipFill>
        <p:spPr>
          <a:xfrm>
            <a:off x="0" y="0"/>
            <a:ext cx="12192000" cy="4914900"/>
          </a:xfrm>
        </p:spPr>
      </p:pic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A408774A-DF2E-D117-446D-33A300169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/>
          <a:lstStyle/>
          <a:p>
            <a:r>
              <a:rPr lang="en-US"/>
              <a:t>Presenter: Alex Drage</a:t>
            </a:r>
          </a:p>
        </p:txBody>
      </p:sp>
    </p:spTree>
    <p:extLst>
      <p:ext uri="{BB962C8B-B14F-4D97-AF65-F5344CB8AC3E}">
        <p14:creationId xmlns:p14="http://schemas.microsoft.com/office/powerpoint/2010/main" val="3056222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4619D4-781B-17A3-207E-96BBFE6C0957}"/>
              </a:ext>
            </a:extLst>
          </p:cNvPr>
          <p:cNvSpPr/>
          <p:nvPr/>
        </p:nvSpPr>
        <p:spPr>
          <a:xfrm>
            <a:off x="0" y="0"/>
            <a:ext cx="2302625" cy="6858000"/>
          </a:xfrm>
          <a:prstGeom prst="rect">
            <a:avLst/>
          </a:prstGeom>
          <a:solidFill>
            <a:srgbClr val="0F4D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52E8C0-77CF-E07B-306E-FC8B19F5B318}"/>
              </a:ext>
            </a:extLst>
          </p:cNvPr>
          <p:cNvSpPr/>
          <p:nvPr/>
        </p:nvSpPr>
        <p:spPr>
          <a:xfrm>
            <a:off x="2302625" y="1"/>
            <a:ext cx="144242" cy="6858000"/>
          </a:xfrm>
          <a:prstGeom prst="rect">
            <a:avLst/>
          </a:prstGeom>
          <a:solidFill>
            <a:srgbClr val="13813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F52C8B-3913-A646-52FA-D6E3C892499B}"/>
              </a:ext>
            </a:extLst>
          </p:cNvPr>
          <p:cNvSpPr txBox="1"/>
          <p:nvPr/>
        </p:nvSpPr>
        <p:spPr>
          <a:xfrm>
            <a:off x="59574" y="2274837"/>
            <a:ext cx="21834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Frogmore Community Orchard - Start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3EF639-0738-BC61-E9EB-951A13DE6BC4}"/>
              </a:ext>
            </a:extLst>
          </p:cNvPr>
          <p:cNvSpPr txBox="1"/>
          <p:nvPr/>
        </p:nvSpPr>
        <p:spPr>
          <a:xfrm>
            <a:off x="2653214" y="0"/>
            <a:ext cx="418397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Our Purpose: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As a community campus, we want to utilise one of the empty fields on the campus to turn into a community orchard/green space.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B5882D-0FAE-F894-0E56-AC4268E98106}"/>
              </a:ext>
            </a:extLst>
          </p:cNvPr>
          <p:cNvSpPr txBox="1"/>
          <p:nvPr/>
        </p:nvSpPr>
        <p:spPr>
          <a:xfrm>
            <a:off x="2653214" y="2923877"/>
            <a:ext cx="4183970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Our Goals: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an orchard/green space which will: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Create a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living reminder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celebrating the 50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anniversary of the campus.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An open space for the users of the campus and the wider community.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Create an area of habitat biodiversity and bring a wildlife haven to the campus.</a:t>
            </a:r>
          </a:p>
        </p:txBody>
      </p:sp>
      <p:pic>
        <p:nvPicPr>
          <p:cNvPr id="2" name="Picture 1" descr="A grass field with trees in the background&#10;&#10;AI-generated content may be incorrect.">
            <a:extLst>
              <a:ext uri="{FF2B5EF4-FFF2-40B4-BE49-F238E27FC236}">
                <a16:creationId xmlns:a16="http://schemas.microsoft.com/office/drawing/2014/main" id="{F8F9E087-6A37-7ADE-32F9-3B3249611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17" y="3167085"/>
            <a:ext cx="4897874" cy="34751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D78CFD-BC37-01E7-B42C-0514FB453B2A}"/>
              </a:ext>
            </a:extLst>
          </p:cNvPr>
          <p:cNvSpPr txBox="1"/>
          <p:nvPr/>
        </p:nvSpPr>
        <p:spPr>
          <a:xfrm>
            <a:off x="2653214" y="6457605"/>
            <a:ext cx="41839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Date Oct 2023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702D31-25E3-DB56-126D-E2583BB339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2117" y="215729"/>
            <a:ext cx="4897874" cy="295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406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7CBF25-FA47-09F5-F989-74D2E62A443C}"/>
              </a:ext>
            </a:extLst>
          </p:cNvPr>
          <p:cNvSpPr txBox="1"/>
          <p:nvPr/>
        </p:nvSpPr>
        <p:spPr>
          <a:xfrm>
            <a:off x="621102" y="306804"/>
            <a:ext cx="27929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Biodiversity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1C99F01-DD2B-49ED-6EE4-4A217725EB94}"/>
              </a:ext>
            </a:extLst>
          </p:cNvPr>
          <p:cNvCxnSpPr>
            <a:cxnSpLocks/>
          </p:cNvCxnSpPr>
          <p:nvPr/>
        </p:nvCxnSpPr>
        <p:spPr>
          <a:xfrm flipH="1">
            <a:off x="701041" y="1419717"/>
            <a:ext cx="106707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44619D4-781B-17A3-207E-96BBFE6C0957}"/>
              </a:ext>
            </a:extLst>
          </p:cNvPr>
          <p:cNvSpPr/>
          <p:nvPr/>
        </p:nvSpPr>
        <p:spPr>
          <a:xfrm>
            <a:off x="0" y="6347957"/>
            <a:ext cx="12192000" cy="510043"/>
          </a:xfrm>
          <a:prstGeom prst="rect">
            <a:avLst/>
          </a:prstGeom>
          <a:solidFill>
            <a:srgbClr val="0F4D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52E8C0-77CF-E07B-306E-FC8B19F5B318}"/>
              </a:ext>
            </a:extLst>
          </p:cNvPr>
          <p:cNvSpPr/>
          <p:nvPr/>
        </p:nvSpPr>
        <p:spPr>
          <a:xfrm>
            <a:off x="0" y="6226037"/>
            <a:ext cx="12192000" cy="144087"/>
          </a:xfrm>
          <a:prstGeom prst="rect">
            <a:avLst/>
          </a:prstGeom>
          <a:solidFill>
            <a:srgbClr val="13813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8AC926-EA00-EF7E-7791-6156AA464660}"/>
              </a:ext>
            </a:extLst>
          </p:cNvPr>
          <p:cNvSpPr txBox="1"/>
          <p:nvPr/>
        </p:nvSpPr>
        <p:spPr>
          <a:xfrm>
            <a:off x="701041" y="927362"/>
            <a:ext cx="914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 create and encourage habitat biodiversity on our campus. </a:t>
            </a:r>
          </a:p>
        </p:txBody>
      </p:sp>
      <p:pic>
        <p:nvPicPr>
          <p:cNvPr id="3074" name="Picture 2" descr="A Comprehensive Guide to Cultivating a British Wildflower Meadow or Ga –  Meadowmania UK">
            <a:extLst>
              <a:ext uri="{FF2B5EF4-FFF2-40B4-BE49-F238E27FC236}">
                <a16:creationId xmlns:a16="http://schemas.microsoft.com/office/drawing/2014/main" id="{D4E1FE79-37EF-3283-E458-6CD8531D3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0" y="4656335"/>
            <a:ext cx="2023003" cy="14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580AF9-3E1F-0EB3-9F89-5BA25AC9530C}"/>
              </a:ext>
            </a:extLst>
          </p:cNvPr>
          <p:cNvSpPr txBox="1"/>
          <p:nvPr/>
        </p:nvSpPr>
        <p:spPr>
          <a:xfrm>
            <a:off x="3211969" y="4801384"/>
            <a:ext cx="92331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50 (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ish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) fruit trees including apple, pear, plum and cherry. 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160 meters of British native hedgerow.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150 meters</a:t>
            </a:r>
            <a:r>
              <a:rPr kumimoji="0" lang="en-GB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2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of wildflower areas.</a:t>
            </a:r>
          </a:p>
        </p:txBody>
      </p:sp>
      <p:pic>
        <p:nvPicPr>
          <p:cNvPr id="1028" name="Picture 4" descr="Planting Your Own Fruit Trees ...">
            <a:extLst>
              <a:ext uri="{FF2B5EF4-FFF2-40B4-BE49-F238E27FC236}">
                <a16:creationId xmlns:a16="http://schemas.microsoft.com/office/drawing/2014/main" id="{65769D3A-3205-8158-AE6F-87590B5F3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0" y="1591353"/>
            <a:ext cx="2023003" cy="144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FC59D2-EEB1-58CB-8461-225B1DCEE8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1282" y="42044"/>
            <a:ext cx="787618" cy="1308837"/>
          </a:xfrm>
          <a:prstGeom prst="rect">
            <a:avLst/>
          </a:prstGeom>
        </p:spPr>
      </p:pic>
      <p:pic>
        <p:nvPicPr>
          <p:cNvPr id="1030" name="Picture 6" descr="English country hedgerow | Traditional countryside hedge sep… | Flickr">
            <a:extLst>
              <a:ext uri="{FF2B5EF4-FFF2-40B4-BE49-F238E27FC236}">
                <a16:creationId xmlns:a16="http://schemas.microsoft.com/office/drawing/2014/main" id="{455BDDF8-EBFD-FD10-59F0-574F2C361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29" y="3123844"/>
            <a:ext cx="2023004" cy="144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group of people in yellow vests&#10;&#10;AI-generated content may be incorrect.">
            <a:extLst>
              <a:ext uri="{FF2B5EF4-FFF2-40B4-BE49-F238E27FC236}">
                <a16:creationId xmlns:a16="http://schemas.microsoft.com/office/drawing/2014/main" id="{68076F7A-F9AC-6460-C5DA-5E38EF26CC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254" y="1668389"/>
            <a:ext cx="2146852" cy="28624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4C0C62-9E07-9E4B-47C9-7FA584DBBF73}"/>
              </a:ext>
            </a:extLst>
          </p:cNvPr>
          <p:cNvSpPr txBox="1"/>
          <p:nvPr/>
        </p:nvSpPr>
        <p:spPr>
          <a:xfrm>
            <a:off x="4745106" y="1773748"/>
            <a:ext cx="667379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All donated as part of HCC’s Million Tree Challenge.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 Nov 2024 we had a planting day.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Over 250 kids got to plant at least 1 tree.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Thanks to Foremost, Yateley Society for their support on the day.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2DC943-B1D8-C896-CEAE-7982765D046D}"/>
              </a:ext>
            </a:extLst>
          </p:cNvPr>
          <p:cNvSpPr txBox="1"/>
          <p:nvPr/>
        </p:nvSpPr>
        <p:spPr>
          <a:xfrm rot="19895893">
            <a:off x="2214097" y="5233684"/>
            <a:ext cx="2116009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381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Headlines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965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D5DB3-CFB9-48EC-04B7-8A2EAE169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33E19-96B2-EC07-C439-422B0E387D82}"/>
              </a:ext>
            </a:extLst>
          </p:cNvPr>
          <p:cNvSpPr txBox="1"/>
          <p:nvPr/>
        </p:nvSpPr>
        <p:spPr>
          <a:xfrm>
            <a:off x="630931" y="299984"/>
            <a:ext cx="24343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Education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DAB172-E90B-9629-611A-922ED4E6F7F0}"/>
              </a:ext>
            </a:extLst>
          </p:cNvPr>
          <p:cNvCxnSpPr>
            <a:cxnSpLocks/>
          </p:cNvCxnSpPr>
          <p:nvPr/>
        </p:nvCxnSpPr>
        <p:spPr>
          <a:xfrm flipH="1">
            <a:off x="701041" y="1419717"/>
            <a:ext cx="106707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C68CCB27-044C-63FF-A449-EECD80120CFD}"/>
              </a:ext>
            </a:extLst>
          </p:cNvPr>
          <p:cNvSpPr/>
          <p:nvPr/>
        </p:nvSpPr>
        <p:spPr>
          <a:xfrm>
            <a:off x="0" y="6347957"/>
            <a:ext cx="12192000" cy="510043"/>
          </a:xfrm>
          <a:prstGeom prst="rect">
            <a:avLst/>
          </a:prstGeom>
          <a:solidFill>
            <a:srgbClr val="0F4D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169A63-E578-A10C-0E3D-32F3C9BABF89}"/>
              </a:ext>
            </a:extLst>
          </p:cNvPr>
          <p:cNvSpPr/>
          <p:nvPr/>
        </p:nvSpPr>
        <p:spPr>
          <a:xfrm>
            <a:off x="0" y="6226037"/>
            <a:ext cx="12192000" cy="144087"/>
          </a:xfrm>
          <a:prstGeom prst="rect">
            <a:avLst/>
          </a:prstGeom>
          <a:solidFill>
            <a:srgbClr val="13813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E54C1E-4A69-A106-A2F1-A9A1A57DCE8A}"/>
              </a:ext>
            </a:extLst>
          </p:cNvPr>
          <p:cNvSpPr txBox="1"/>
          <p:nvPr/>
        </p:nvSpPr>
        <p:spPr>
          <a:xfrm>
            <a:off x="701041" y="927362"/>
            <a:ext cx="914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 educate and inspire young (and not so young) minds.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8A61FD-4030-F736-7793-7504C95F55C3}"/>
              </a:ext>
            </a:extLst>
          </p:cNvPr>
          <p:cNvSpPr txBox="1"/>
          <p:nvPr/>
        </p:nvSpPr>
        <p:spPr>
          <a:xfrm>
            <a:off x="4605130" y="4815852"/>
            <a:ext cx="758687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An open space for outside learning.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‘human’ sundial.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time capsule to be opened in 2075.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026C4A-C911-3EA4-4DE5-C3F677278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149" y="227069"/>
            <a:ext cx="3870810" cy="957725"/>
          </a:xfrm>
          <a:prstGeom prst="rect">
            <a:avLst/>
          </a:prstGeom>
        </p:spPr>
      </p:pic>
      <p:pic>
        <p:nvPicPr>
          <p:cNvPr id="2050" name="Picture 2" descr="SUNCLOCKS' - Human Sundials, using YOUR ...">
            <a:extLst>
              <a:ext uri="{FF2B5EF4-FFF2-40B4-BE49-F238E27FC236}">
                <a16:creationId xmlns:a16="http://schemas.microsoft.com/office/drawing/2014/main" id="{F4C4033E-D90B-E1E0-0F8F-236B8A060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29" y="3189833"/>
            <a:ext cx="2023003" cy="136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hat is Outdoor Learning? - Teaching ...">
            <a:extLst>
              <a:ext uri="{FF2B5EF4-FFF2-40B4-BE49-F238E27FC236}">
                <a16:creationId xmlns:a16="http://schemas.microsoft.com/office/drawing/2014/main" id="{21282F4A-06D1-9C6C-B69B-1DF05D94C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48" y="1555374"/>
            <a:ext cx="2023002" cy="151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close-up of a metal pipe&#10;&#10;AI-generated content may be incorrect.">
            <a:extLst>
              <a:ext uri="{FF2B5EF4-FFF2-40B4-BE49-F238E27FC236}">
                <a16:creationId xmlns:a16="http://schemas.microsoft.com/office/drawing/2014/main" id="{187F53DC-C407-6B39-9842-2331135A2E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13" y="4673649"/>
            <a:ext cx="2023003" cy="1459867"/>
          </a:xfrm>
          <a:prstGeom prst="rect">
            <a:avLst/>
          </a:prstGeom>
        </p:spPr>
      </p:pic>
      <p:pic>
        <p:nvPicPr>
          <p:cNvPr id="16" name="Picture 15" descr="A circular black surface with white squares&#10;&#10;AI-generated content may be incorrect.">
            <a:extLst>
              <a:ext uri="{FF2B5EF4-FFF2-40B4-BE49-F238E27FC236}">
                <a16:creationId xmlns:a16="http://schemas.microsoft.com/office/drawing/2014/main" id="{585E47F3-DC8E-7C1E-D691-560BDA871E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380" y="1567396"/>
            <a:ext cx="3816891" cy="21470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BDD2AB4-25C6-3254-B241-DCA6B76D77E1}"/>
              </a:ext>
            </a:extLst>
          </p:cNvPr>
          <p:cNvSpPr txBox="1"/>
          <p:nvPr/>
        </p:nvSpPr>
        <p:spPr>
          <a:xfrm>
            <a:off x="2111445" y="1604979"/>
            <a:ext cx="604361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Space designed for max learning by I’m Adam Design.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All groundwork done by M Group and BQS.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Path/Circle done in Oct and stonework done in Dec 2024.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Includes an info board.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0539B2-4F30-0652-53AA-0F4FACA07D9A}"/>
              </a:ext>
            </a:extLst>
          </p:cNvPr>
          <p:cNvSpPr txBox="1"/>
          <p:nvPr/>
        </p:nvSpPr>
        <p:spPr>
          <a:xfrm rot="19895893">
            <a:off x="2452637" y="5154509"/>
            <a:ext cx="2116009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381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Headlines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268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164D8-3AEA-1B45-E592-15C4B9D5B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279722-C83B-4A72-3B30-55CD0987494B}"/>
              </a:ext>
            </a:extLst>
          </p:cNvPr>
          <p:cNvSpPr txBox="1"/>
          <p:nvPr/>
        </p:nvSpPr>
        <p:spPr>
          <a:xfrm>
            <a:off x="476334" y="314747"/>
            <a:ext cx="6183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Community &amp; celebration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EB332DA-E0F6-F30A-8995-74EB9BA4BF00}"/>
              </a:ext>
            </a:extLst>
          </p:cNvPr>
          <p:cNvCxnSpPr>
            <a:cxnSpLocks/>
          </p:cNvCxnSpPr>
          <p:nvPr/>
        </p:nvCxnSpPr>
        <p:spPr>
          <a:xfrm flipH="1">
            <a:off x="701041" y="1419717"/>
            <a:ext cx="106707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1204FE0B-FAC3-26B2-3166-19C96D452E68}"/>
              </a:ext>
            </a:extLst>
          </p:cNvPr>
          <p:cNvSpPr/>
          <p:nvPr/>
        </p:nvSpPr>
        <p:spPr>
          <a:xfrm>
            <a:off x="0" y="6347957"/>
            <a:ext cx="12192000" cy="510043"/>
          </a:xfrm>
          <a:prstGeom prst="rect">
            <a:avLst/>
          </a:prstGeom>
          <a:solidFill>
            <a:srgbClr val="0F4D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B8AFEC-4C0A-4FB4-40E1-C0854947BDF3}"/>
              </a:ext>
            </a:extLst>
          </p:cNvPr>
          <p:cNvSpPr/>
          <p:nvPr/>
        </p:nvSpPr>
        <p:spPr>
          <a:xfrm>
            <a:off x="0" y="6226037"/>
            <a:ext cx="12192000" cy="144087"/>
          </a:xfrm>
          <a:prstGeom prst="rect">
            <a:avLst/>
          </a:prstGeom>
          <a:solidFill>
            <a:srgbClr val="13813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55EEE7-BFC5-8A52-EFCA-3F314F948BD1}"/>
              </a:ext>
            </a:extLst>
          </p:cNvPr>
          <p:cNvSpPr txBox="1"/>
          <p:nvPr/>
        </p:nvSpPr>
        <p:spPr>
          <a:xfrm>
            <a:off x="701041" y="927362"/>
            <a:ext cx="914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 celebrate the campus and the benefit it brings to the community.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C8D76F-7A4C-F8B1-DE70-44A7551CF03F}"/>
              </a:ext>
            </a:extLst>
          </p:cNvPr>
          <p:cNvSpPr txBox="1"/>
          <p:nvPr/>
        </p:nvSpPr>
        <p:spPr>
          <a:xfrm>
            <a:off x="3700893" y="4868582"/>
            <a:ext cx="9233126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Celebrating the 50</a:t>
            </a:r>
            <a:r>
              <a:rPr kumimoji="0" lang="en-GB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anniversary of the campus.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Open to the community for fruit picking.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space for peace and quiet for people and nature.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3" name="Picture 12" descr="A black background with gold numbers and confetti&#10;&#10;AI-generated content may be incorrect.">
            <a:extLst>
              <a:ext uri="{FF2B5EF4-FFF2-40B4-BE49-F238E27FC236}">
                <a16:creationId xmlns:a16="http://schemas.microsoft.com/office/drawing/2014/main" id="{FBAA7F19-6C07-1C38-5DEE-B192157F23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30" y="1534651"/>
            <a:ext cx="2023002" cy="1517249"/>
          </a:xfrm>
          <a:prstGeom prst="rect">
            <a:avLst/>
          </a:prstGeom>
        </p:spPr>
      </p:pic>
      <p:pic>
        <p:nvPicPr>
          <p:cNvPr id="14" name="Picture 2" descr="Breathing Space bench offers place for reflection - Berwickshire Housing  Association">
            <a:extLst>
              <a:ext uri="{FF2B5EF4-FFF2-40B4-BE49-F238E27FC236}">
                <a16:creationId xmlns:a16="http://schemas.microsoft.com/office/drawing/2014/main" id="{2B7959DE-9793-4BC6-DD31-98978633A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29" y="4641850"/>
            <a:ext cx="2023003" cy="144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169,000+ Picking Fruit Stock Photos ...">
            <a:extLst>
              <a:ext uri="{FF2B5EF4-FFF2-40B4-BE49-F238E27FC236}">
                <a16:creationId xmlns:a16="http://schemas.microsoft.com/office/drawing/2014/main" id="{2302FBAC-3682-8889-6896-72A6C1B96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29" y="3088251"/>
            <a:ext cx="2023003" cy="151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58F94DE-F63C-E0BB-81F3-929F00B48A93}"/>
              </a:ext>
            </a:extLst>
          </p:cNvPr>
          <p:cNvSpPr txBox="1"/>
          <p:nvPr/>
        </p:nvSpPr>
        <p:spPr>
          <a:xfrm rot="19895893">
            <a:off x="2379748" y="5237914"/>
            <a:ext cx="2116009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381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Headlines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38A896-F6FC-2E42-CE72-E96B0FF24C79}"/>
              </a:ext>
            </a:extLst>
          </p:cNvPr>
          <p:cNvSpPr txBox="1"/>
          <p:nvPr/>
        </p:nvSpPr>
        <p:spPr>
          <a:xfrm>
            <a:off x="3896139" y="1552191"/>
            <a:ext cx="819814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living, breathing centre piece for the celebration.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Sponsor a tree scheme setup for anyone in the community.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Referb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of the Pétanque pitch for U3A and others.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Getting multiple community orgs involved in the creation.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Helping towards the town environmental goals.</a:t>
            </a:r>
          </a:p>
        </p:txBody>
      </p:sp>
      <p:pic>
        <p:nvPicPr>
          <p:cNvPr id="9" name="Picture 8" descr="A person standing on a path with a red ribbon&#10;&#10;AI-generated content may be incorrect.">
            <a:extLst>
              <a:ext uri="{FF2B5EF4-FFF2-40B4-BE49-F238E27FC236}">
                <a16:creationId xmlns:a16="http://schemas.microsoft.com/office/drawing/2014/main" id="{AC25934E-DF67-77EB-FADF-600F7EDB22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23" y="2085318"/>
            <a:ext cx="2023002" cy="26973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DEFB52-EF35-18B1-9E83-F04A274881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4233" y="64755"/>
            <a:ext cx="1376726" cy="124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47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6322B-166E-A2F5-BA8D-9E971FC9C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/>
          <a:p>
            <a:r>
              <a:rPr lang="en-GB" dirty="0"/>
              <a:t>Welcome!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93EEE21-F162-2452-21B3-493078EE6C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>
            <a:normAutofit/>
          </a:bodyPr>
          <a:lstStyle/>
          <a:p>
            <a:r>
              <a:rPr lang="en-US" dirty="0"/>
              <a:t>To our first Community Climate Forum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E4FE948C-B116-41FA-4BF5-C0DA67E5A3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507526"/>
              </p:ext>
            </p:extLst>
          </p:nvPr>
        </p:nvGraphicFramePr>
        <p:xfrm>
          <a:off x="4800600" y="731520"/>
          <a:ext cx="649224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5031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5FA9A-6E4A-9173-504F-3799190A9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D3B19D2-8F97-C958-A547-BF00D1287C06}"/>
              </a:ext>
            </a:extLst>
          </p:cNvPr>
          <p:cNvCxnSpPr>
            <a:cxnSpLocks/>
          </p:cNvCxnSpPr>
          <p:nvPr/>
        </p:nvCxnSpPr>
        <p:spPr>
          <a:xfrm flipH="1">
            <a:off x="701041" y="1419717"/>
            <a:ext cx="106707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75AE1645-DD67-2028-41D4-C3F6E9540AF6}"/>
              </a:ext>
            </a:extLst>
          </p:cNvPr>
          <p:cNvSpPr/>
          <p:nvPr/>
        </p:nvSpPr>
        <p:spPr>
          <a:xfrm>
            <a:off x="0" y="6347957"/>
            <a:ext cx="12192000" cy="510043"/>
          </a:xfrm>
          <a:prstGeom prst="rect">
            <a:avLst/>
          </a:prstGeom>
          <a:solidFill>
            <a:srgbClr val="0F4D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AA41EF-FD47-670F-1DD8-B8927F51FFEB}"/>
              </a:ext>
            </a:extLst>
          </p:cNvPr>
          <p:cNvSpPr/>
          <p:nvPr/>
        </p:nvSpPr>
        <p:spPr>
          <a:xfrm>
            <a:off x="0" y="6226037"/>
            <a:ext cx="12192000" cy="144087"/>
          </a:xfrm>
          <a:prstGeom prst="rect">
            <a:avLst/>
          </a:prstGeom>
          <a:solidFill>
            <a:srgbClr val="13813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79C6CB-9926-CC5D-8CF4-B0A6E5742428}"/>
              </a:ext>
            </a:extLst>
          </p:cNvPr>
          <p:cNvSpPr txBox="1"/>
          <p:nvPr/>
        </p:nvSpPr>
        <p:spPr>
          <a:xfrm>
            <a:off x="630931" y="309412"/>
            <a:ext cx="54650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Further info and thanks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BB2F5A-9756-2B9B-C844-DD9E949AE353}"/>
              </a:ext>
            </a:extLst>
          </p:cNvPr>
          <p:cNvSpPr txBox="1"/>
          <p:nvPr/>
        </p:nvSpPr>
        <p:spPr>
          <a:xfrm>
            <a:off x="701041" y="927362"/>
            <a:ext cx="914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special thanks to all the organisations involved in making this happen.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6CD39C-D45F-3E55-E069-0302D72D3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1" y="1520641"/>
            <a:ext cx="6643960" cy="45823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0B8787-18A5-C5A0-3B46-F1E67BBA9BF6}"/>
              </a:ext>
            </a:extLst>
          </p:cNvPr>
          <p:cNvSpPr txBox="1"/>
          <p:nvPr/>
        </p:nvSpPr>
        <p:spPr>
          <a:xfrm>
            <a:off x="7727190" y="1541638"/>
            <a:ext cx="408237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Hampshire CC.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Hampshire CC Forest Partnership.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Potley Hill Primary School.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Potley Hill Early Years Pre-School.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Frogmore College (including the student leaders).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Scouts. 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Everyone Active Gym.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Yateley Town Council.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Yateley Society.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 Group.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BQS.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Foremost Tree Surgeons.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U3A.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British Sundial Society.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Adam design.</a:t>
            </a:r>
          </a:p>
        </p:txBody>
      </p:sp>
      <p:pic>
        <p:nvPicPr>
          <p:cNvPr id="1026" name="Picture 2" descr="Colden Common Parish Council">
            <a:extLst>
              <a:ext uri="{FF2B5EF4-FFF2-40B4-BE49-F238E27FC236}">
                <a16:creationId xmlns:a16="http://schemas.microsoft.com/office/drawing/2014/main" id="{32E39F63-3F5C-DA68-A7AA-6F593620B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653" y="10970"/>
            <a:ext cx="1265158" cy="132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307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1C99F01-DD2B-49ED-6EE4-4A217725EB94}"/>
              </a:ext>
            </a:extLst>
          </p:cNvPr>
          <p:cNvCxnSpPr>
            <a:cxnSpLocks/>
          </p:cNvCxnSpPr>
          <p:nvPr/>
        </p:nvCxnSpPr>
        <p:spPr>
          <a:xfrm flipH="1">
            <a:off x="701041" y="1419717"/>
            <a:ext cx="106707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44619D4-781B-17A3-207E-96BBFE6C0957}"/>
              </a:ext>
            </a:extLst>
          </p:cNvPr>
          <p:cNvSpPr/>
          <p:nvPr/>
        </p:nvSpPr>
        <p:spPr>
          <a:xfrm>
            <a:off x="0" y="6347957"/>
            <a:ext cx="12192000" cy="510043"/>
          </a:xfrm>
          <a:prstGeom prst="rect">
            <a:avLst/>
          </a:prstGeom>
          <a:solidFill>
            <a:srgbClr val="0F4D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52E8C0-77CF-E07B-306E-FC8B19F5B318}"/>
              </a:ext>
            </a:extLst>
          </p:cNvPr>
          <p:cNvSpPr/>
          <p:nvPr/>
        </p:nvSpPr>
        <p:spPr>
          <a:xfrm>
            <a:off x="0" y="6226037"/>
            <a:ext cx="12192000" cy="144087"/>
          </a:xfrm>
          <a:prstGeom prst="rect">
            <a:avLst/>
          </a:prstGeom>
          <a:solidFill>
            <a:srgbClr val="13813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140E7B-B481-3525-D914-A4A326F337C5}"/>
              </a:ext>
            </a:extLst>
          </p:cNvPr>
          <p:cNvSpPr txBox="1"/>
          <p:nvPr/>
        </p:nvSpPr>
        <p:spPr>
          <a:xfrm>
            <a:off x="630931" y="309412"/>
            <a:ext cx="2214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Finances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55EF59-4633-FB79-9433-1524C260E902}"/>
              </a:ext>
            </a:extLst>
          </p:cNvPr>
          <p:cNvSpPr txBox="1"/>
          <p:nvPr/>
        </p:nvSpPr>
        <p:spPr>
          <a:xfrm>
            <a:off x="701041" y="927362"/>
            <a:ext cx="914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The cold hard numbers.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85A014D-31EA-603C-37E1-4C8E0FA1881A}"/>
              </a:ext>
            </a:extLst>
          </p:cNvPr>
          <p:cNvGraphicFramePr>
            <a:graphicFrameLocks noGrp="1"/>
          </p:cNvGraphicFramePr>
          <p:nvPr/>
        </p:nvGraphicFramePr>
        <p:xfrm>
          <a:off x="701039" y="5847860"/>
          <a:ext cx="3690951" cy="324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889926">
                  <a:extLst>
                    <a:ext uri="{9D8B030D-6E8A-4147-A177-3AD203B41FA5}">
                      <a16:colId xmlns:a16="http://schemas.microsoft.com/office/drawing/2014/main" val="2753477888"/>
                    </a:ext>
                  </a:extLst>
                </a:gridCol>
                <a:gridCol w="1801025">
                  <a:extLst>
                    <a:ext uri="{9D8B030D-6E8A-4147-A177-3AD203B41FA5}">
                      <a16:colId xmlns:a16="http://schemas.microsoft.com/office/drawing/2014/main" val="1699635744"/>
                    </a:ext>
                  </a:extLst>
                </a:gridCol>
              </a:tblGrid>
              <a:tr h="324840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Totals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£19, 414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63614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D13F999-6D6D-D42B-509D-2AA3B67475D2}"/>
              </a:ext>
            </a:extLst>
          </p:cNvPr>
          <p:cNvGraphicFramePr>
            <a:graphicFrameLocks noGrp="1"/>
          </p:cNvGraphicFramePr>
          <p:nvPr/>
        </p:nvGraphicFramePr>
        <p:xfrm>
          <a:off x="701039" y="1536729"/>
          <a:ext cx="3690951" cy="419361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924677">
                  <a:extLst>
                    <a:ext uri="{9D8B030D-6E8A-4147-A177-3AD203B41FA5}">
                      <a16:colId xmlns:a16="http://schemas.microsoft.com/office/drawing/2014/main" val="2753477888"/>
                    </a:ext>
                  </a:extLst>
                </a:gridCol>
                <a:gridCol w="1766274">
                  <a:extLst>
                    <a:ext uri="{9D8B030D-6E8A-4147-A177-3AD203B41FA5}">
                      <a16:colId xmlns:a16="http://schemas.microsoft.com/office/drawing/2014/main" val="1699635744"/>
                    </a:ext>
                  </a:extLst>
                </a:gridCol>
              </a:tblGrid>
              <a:tr h="35440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Description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Cost (Approx)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820971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Fruit Trees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£2500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3138982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Hedgerow whips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£1400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515470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Grass stripping (plant hire)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£500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754213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Wildflower seed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£80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905012"/>
                  </a:ext>
                </a:extLst>
              </a:tr>
              <a:tr h="337930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Path and central circle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£5000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142642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Sundial Calculations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£30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493025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Fencing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£2000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430298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Info Board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£330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686436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Pétanque pitch </a:t>
                      </a:r>
                      <a:r>
                        <a:rPr lang="en-GB" sz="1100" dirty="0" err="1">
                          <a:solidFill>
                            <a:sysClr val="windowText" lastClr="000000"/>
                          </a:solidFill>
                        </a:rPr>
                        <a:t>referb</a:t>
                      </a:r>
                      <a:endParaRPr lang="en-GB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£750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984441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£3000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63614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Time Capsule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£324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640529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*Benches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£3000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584365"/>
                  </a:ext>
                </a:extLst>
              </a:tr>
              <a:tr h="29082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*Water system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19582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4975E9D-C50B-B48C-34C5-37CF40461DCB}"/>
              </a:ext>
            </a:extLst>
          </p:cNvPr>
          <p:cNvGraphicFramePr>
            <a:graphicFrameLocks noGrp="1"/>
          </p:cNvGraphicFramePr>
          <p:nvPr/>
        </p:nvGraphicFramePr>
        <p:xfrm>
          <a:off x="4458136" y="1533507"/>
          <a:ext cx="6979817" cy="421168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617986">
                  <a:extLst>
                    <a:ext uri="{9D8B030D-6E8A-4147-A177-3AD203B41FA5}">
                      <a16:colId xmlns:a16="http://schemas.microsoft.com/office/drawing/2014/main" val="672544088"/>
                    </a:ext>
                  </a:extLst>
                </a:gridCol>
                <a:gridCol w="1424608">
                  <a:extLst>
                    <a:ext uri="{9D8B030D-6E8A-4147-A177-3AD203B41FA5}">
                      <a16:colId xmlns:a16="http://schemas.microsoft.com/office/drawing/2014/main" val="2861553942"/>
                    </a:ext>
                  </a:extLst>
                </a:gridCol>
                <a:gridCol w="3937223">
                  <a:extLst>
                    <a:ext uri="{9D8B030D-6E8A-4147-A177-3AD203B41FA5}">
                      <a16:colId xmlns:a16="http://schemas.microsoft.com/office/drawing/2014/main" val="425433758"/>
                    </a:ext>
                  </a:extLst>
                </a:gridCol>
              </a:tblGrid>
              <a:tr h="348802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Cost to project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Type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820971"/>
                  </a:ext>
                </a:extLst>
              </a:tr>
              <a:tr h="28019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MTC Scheme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Provided by Hampshire forest partnership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3138982"/>
                  </a:ext>
                </a:extLst>
              </a:tr>
              <a:tr h="280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MTC Scheme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Provided by Hampshire forest partnership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515470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Community outreach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BQS volunteered all time and materials managed by M Group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754213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MTC Scheme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Provided by Hampshire forest partnership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689541"/>
                  </a:ext>
                </a:extLst>
              </a:tr>
              <a:tr h="3162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Community outreach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BQS volunteered all time and materials managed by M Group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142642"/>
                  </a:ext>
                </a:extLst>
              </a:tr>
              <a:tr h="280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Volunteer time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British Sundial Society gave us the calculations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493025"/>
                  </a:ext>
                </a:extLst>
              </a:tr>
              <a:tr h="280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MTC Scheme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Provided by Hampshire forest partnership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430298"/>
                  </a:ext>
                </a:extLst>
              </a:tr>
              <a:tr h="280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MTC Scheme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Provided by Hampshire forest partnership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686436"/>
                  </a:ext>
                </a:extLst>
              </a:tr>
              <a:tr h="3189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Grant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Yateley Town Council grant to U3A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984441"/>
                  </a:ext>
                </a:extLst>
              </a:tr>
              <a:tr h="280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Volunteer time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Adam gave over his time to design the orchard and the info board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63614"/>
                  </a:ext>
                </a:extLst>
              </a:tr>
              <a:tr h="280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Grant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Hampshire County Councillor fund (Cllr Collett)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640529"/>
                  </a:ext>
                </a:extLst>
              </a:tr>
              <a:tr h="3092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Fundraising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Through the sponsor a tree scheme</a:t>
                      </a:r>
                    </a:p>
                  </a:txBody>
                  <a:tcPr>
                    <a:solidFill>
                      <a:srgbClr val="1381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584365"/>
                  </a:ext>
                </a:extLst>
              </a:tr>
              <a:tr h="3171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MTC Scheme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Provided by Hampshire forest partnership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7256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E9AEE74-16F4-F9E7-4E0F-B1D823EF5ECC}"/>
              </a:ext>
            </a:extLst>
          </p:cNvPr>
          <p:cNvSpPr txBox="1"/>
          <p:nvPr/>
        </p:nvSpPr>
        <p:spPr>
          <a:xfrm>
            <a:off x="-215017" y="6423461"/>
            <a:ext cx="2656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* = Not yet completed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9B9B8CE-2228-C5C1-D920-CF645564FF0F}"/>
              </a:ext>
            </a:extLst>
          </p:cNvPr>
          <p:cNvGraphicFramePr>
            <a:graphicFrameLocks noGrp="1"/>
          </p:cNvGraphicFramePr>
          <p:nvPr/>
        </p:nvGraphicFramePr>
        <p:xfrm>
          <a:off x="4458136" y="5847860"/>
          <a:ext cx="1637864" cy="324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637864">
                  <a:extLst>
                    <a:ext uri="{9D8B030D-6E8A-4147-A177-3AD203B41FA5}">
                      <a16:colId xmlns:a16="http://schemas.microsoft.com/office/drawing/2014/main" val="2753477888"/>
                    </a:ext>
                  </a:extLst>
                </a:gridCol>
              </a:tblGrid>
              <a:tr h="324840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£0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63614"/>
                  </a:ext>
                </a:extLst>
              </a:tr>
            </a:tbl>
          </a:graphicData>
        </a:graphic>
      </p:graphicFrame>
      <p:pic>
        <p:nvPicPr>
          <p:cNvPr id="13" name="Graphic 12" descr="Pound with solid fill">
            <a:extLst>
              <a:ext uri="{FF2B5EF4-FFF2-40B4-BE49-F238E27FC236}">
                <a16:creationId xmlns:a16="http://schemas.microsoft.com/office/drawing/2014/main" id="{F4271F23-3771-5CCB-5AAF-A5E1D9993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4322" y="198408"/>
            <a:ext cx="914400" cy="914400"/>
          </a:xfrm>
          <a:prstGeom prst="rect">
            <a:avLst/>
          </a:prstGeom>
        </p:spPr>
      </p:pic>
      <p:pic>
        <p:nvPicPr>
          <p:cNvPr id="14" name="Graphic 13" descr="Pound with solid fill">
            <a:extLst>
              <a:ext uri="{FF2B5EF4-FFF2-40B4-BE49-F238E27FC236}">
                <a16:creationId xmlns:a16="http://schemas.microsoft.com/office/drawing/2014/main" id="{66299A50-3963-4C35-30E3-1B81D8B1A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6669" y="198408"/>
            <a:ext cx="914400" cy="914400"/>
          </a:xfrm>
          <a:prstGeom prst="rect">
            <a:avLst/>
          </a:prstGeom>
        </p:spPr>
      </p:pic>
      <p:pic>
        <p:nvPicPr>
          <p:cNvPr id="15" name="Graphic 14" descr="Pound with solid fill">
            <a:extLst>
              <a:ext uri="{FF2B5EF4-FFF2-40B4-BE49-F238E27FC236}">
                <a16:creationId xmlns:a16="http://schemas.microsoft.com/office/drawing/2014/main" id="{CAB993B9-B6C4-92CD-B874-9945B2819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61975" y="19840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7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CA5D9-B53F-4C53-E7F2-022F2A7BC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506D47-28E5-7C37-9360-624157914614}"/>
              </a:ext>
            </a:extLst>
          </p:cNvPr>
          <p:cNvSpPr/>
          <p:nvPr/>
        </p:nvSpPr>
        <p:spPr>
          <a:xfrm>
            <a:off x="0" y="0"/>
            <a:ext cx="2302625" cy="6858000"/>
          </a:xfrm>
          <a:prstGeom prst="rect">
            <a:avLst/>
          </a:prstGeom>
          <a:solidFill>
            <a:srgbClr val="0F4D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BE19EF-8937-C2DD-13BB-3DC0FF87189D}"/>
              </a:ext>
            </a:extLst>
          </p:cNvPr>
          <p:cNvSpPr/>
          <p:nvPr/>
        </p:nvSpPr>
        <p:spPr>
          <a:xfrm>
            <a:off x="2302625" y="1"/>
            <a:ext cx="144242" cy="6858000"/>
          </a:xfrm>
          <a:prstGeom prst="rect">
            <a:avLst/>
          </a:prstGeom>
          <a:solidFill>
            <a:srgbClr val="13813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B03C97-A33C-A0FD-EA76-3A8906A36476}"/>
              </a:ext>
            </a:extLst>
          </p:cNvPr>
          <p:cNvSpPr txBox="1"/>
          <p:nvPr/>
        </p:nvSpPr>
        <p:spPr>
          <a:xfrm>
            <a:off x="59574" y="2274837"/>
            <a:ext cx="21834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Frogmore Community Orchard – Finish</a:t>
            </a:r>
          </a:p>
        </p:txBody>
      </p:sp>
      <p:pic>
        <p:nvPicPr>
          <p:cNvPr id="4" name="Picture 3" descr="A grass field with trees in the background&#10;&#10;AI-generated content may be incorrect.">
            <a:extLst>
              <a:ext uri="{FF2B5EF4-FFF2-40B4-BE49-F238E27FC236}">
                <a16:creationId xmlns:a16="http://schemas.microsoft.com/office/drawing/2014/main" id="{16620131-B52B-EA6A-C078-C6501AA3E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556" y="3183148"/>
            <a:ext cx="4897874" cy="34751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B3D085-FC2E-DBF4-0DF2-7F4759944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5556" y="157932"/>
            <a:ext cx="4897874" cy="30252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5CB243-2601-8359-FD8A-E29AC8476A85}"/>
              </a:ext>
            </a:extLst>
          </p:cNvPr>
          <p:cNvSpPr txBox="1"/>
          <p:nvPr/>
        </p:nvSpPr>
        <p:spPr>
          <a:xfrm>
            <a:off x="2653214" y="6457605"/>
            <a:ext cx="41839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Date April 2025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861C3E-5223-C1FB-EDF7-1804F58831B9}"/>
              </a:ext>
            </a:extLst>
          </p:cNvPr>
          <p:cNvSpPr txBox="1"/>
          <p:nvPr/>
        </p:nvSpPr>
        <p:spPr>
          <a:xfrm>
            <a:off x="2653214" y="274290"/>
            <a:ext cx="418397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What’s next??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But we are not done yet: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Sow the wildflower seed in the designated areas.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Bench purchase from tree sponsor scheme.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Installing the sites own water source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Making sure the site is maintained both professionally and by the schools.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Monitoring the biodiversity of the site to measure the benefits.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96919985-78AC-CE5F-51CD-3623A5C97348}"/>
              </a:ext>
            </a:extLst>
          </p:cNvPr>
          <p:cNvSpPr/>
          <p:nvPr/>
        </p:nvSpPr>
        <p:spPr>
          <a:xfrm rot="4307175">
            <a:off x="10084281" y="733245"/>
            <a:ext cx="388189" cy="457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016B1D8-E815-D545-7623-A1D9EC944D2E}"/>
              </a:ext>
            </a:extLst>
          </p:cNvPr>
          <p:cNvSpPr/>
          <p:nvPr/>
        </p:nvSpPr>
        <p:spPr>
          <a:xfrm rot="9675335">
            <a:off x="9340398" y="2334477"/>
            <a:ext cx="388189" cy="457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793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961D1-060F-D89B-FB5B-EC8070C9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anchor="b">
            <a:normAutofit/>
          </a:bodyPr>
          <a:lstStyle/>
          <a:p>
            <a:r>
              <a:rPr lang="en-GB" dirty="0"/>
              <a:t>Refreshments</a:t>
            </a:r>
          </a:p>
        </p:txBody>
      </p:sp>
      <p:pic>
        <p:nvPicPr>
          <p:cNvPr id="5" name="Picture 4" descr="Watermelon and lemon juice">
            <a:extLst>
              <a:ext uri="{FF2B5EF4-FFF2-40B4-BE49-F238E27FC236}">
                <a16:creationId xmlns:a16="http://schemas.microsoft.com/office/drawing/2014/main" id="{5D2F7779-4610-DB76-A8BD-B3D65F7F30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172" b="19280"/>
          <a:stretch/>
        </p:blipFill>
        <p:spPr>
          <a:xfrm>
            <a:off x="15" y="10"/>
            <a:ext cx="12191985" cy="4915066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09748EF-F5A3-8ECC-A252-A0CACEAC46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36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1FE3779-3BDA-477B-3830-DD0EB96F3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Discussion and Feedback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279241C-1064-0A6B-D48E-E26226317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en-US" dirty="0"/>
              <a:t>Things to think about:</a:t>
            </a:r>
          </a:p>
          <a:p>
            <a:pPr lvl="1"/>
            <a:r>
              <a:rPr lang="en-US" dirty="0"/>
              <a:t>Is this type of meeting useful?</a:t>
            </a:r>
          </a:p>
          <a:p>
            <a:pPr lvl="1"/>
            <a:r>
              <a:rPr lang="en-US" dirty="0"/>
              <a:t>How often would you like to see Community Climate Forum meetings?</a:t>
            </a:r>
          </a:p>
          <a:p>
            <a:pPr lvl="1"/>
            <a:r>
              <a:rPr lang="en-US" dirty="0"/>
              <a:t>Are you interested in an informal Climate Cafe?</a:t>
            </a:r>
          </a:p>
          <a:p>
            <a:pPr lvl="1"/>
            <a:r>
              <a:rPr lang="en-US" dirty="0"/>
              <a:t>Are you interested in becoming Certified Carbon Literate?</a:t>
            </a:r>
          </a:p>
          <a:p>
            <a:pPr lvl="1"/>
            <a:r>
              <a:rPr lang="en-US" dirty="0"/>
              <a:t>We would love to hear from you! Please let us know if you would like to give a talk at the next meeting</a:t>
            </a:r>
          </a:p>
        </p:txBody>
      </p:sp>
    </p:spTree>
    <p:extLst>
      <p:ext uri="{BB962C8B-B14F-4D97-AF65-F5344CB8AC3E}">
        <p14:creationId xmlns:p14="http://schemas.microsoft.com/office/powerpoint/2010/main" val="476258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8984E-AE7C-9BB8-2E44-3D4A8539B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anchor="b">
            <a:normAutofit/>
          </a:bodyPr>
          <a:lstStyle/>
          <a:p>
            <a:r>
              <a:rPr lang="en-GB" dirty="0"/>
              <a:t>Thank you for coming!</a:t>
            </a:r>
          </a:p>
        </p:txBody>
      </p:sp>
      <p:pic>
        <p:nvPicPr>
          <p:cNvPr id="12" name="Picture 11" descr="Vintage bike parked on country road at sunset">
            <a:extLst>
              <a:ext uri="{FF2B5EF4-FFF2-40B4-BE49-F238E27FC236}">
                <a16:creationId xmlns:a16="http://schemas.microsoft.com/office/drawing/2014/main" id="{9D9E820A-BC00-20FB-2317-26127B6846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529" b="11076"/>
          <a:stretch/>
        </p:blipFill>
        <p:spPr>
          <a:xfrm>
            <a:off x="15" y="10"/>
            <a:ext cx="12191985" cy="4915066"/>
          </a:xfrm>
          <a:prstGeom prst="rect">
            <a:avLst/>
          </a:prstGeom>
          <a:noFill/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4F24602-3CA1-C8A6-0612-E23289342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>
            <a:normAutofit/>
          </a:bodyPr>
          <a:lstStyle/>
          <a:p>
            <a:r>
              <a:rPr lang="en-US" dirty="0"/>
              <a:t>Have a safe and low carbon journey home!</a:t>
            </a:r>
          </a:p>
        </p:txBody>
      </p:sp>
    </p:spTree>
    <p:extLst>
      <p:ext uri="{BB962C8B-B14F-4D97-AF65-F5344CB8AC3E}">
        <p14:creationId xmlns:p14="http://schemas.microsoft.com/office/powerpoint/2010/main" val="2440705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C05A1-3B9E-F739-6F8C-CFF918504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YTC Climate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1B1C4-22B3-423E-16D2-33C675BF6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Town Plan 2024 Priorities Summary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Improving YTC Buildings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Solar Panels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Future Plans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Carbon Handprint</a:t>
            </a:r>
          </a:p>
        </p:txBody>
      </p:sp>
    </p:spTree>
    <p:extLst>
      <p:ext uri="{BB962C8B-B14F-4D97-AF65-F5344CB8AC3E}">
        <p14:creationId xmlns:p14="http://schemas.microsoft.com/office/powerpoint/2010/main" val="955690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627C7-3F5A-85FA-895E-A6259E83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GB" dirty="0"/>
              <a:t>Climate Priorities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7CF0E-60D9-FE33-93FD-8A42F06A88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>
            <a:normAutofit/>
          </a:bodyPr>
          <a:lstStyle/>
          <a:p>
            <a:r>
              <a:rPr lang="en-GB" dirty="0"/>
              <a:t>Net Zero by 2030</a:t>
            </a:r>
          </a:p>
          <a:p>
            <a:r>
              <a:rPr lang="en-GB" dirty="0"/>
              <a:t>Council decisions meet climate change criteria </a:t>
            </a:r>
          </a:p>
          <a:p>
            <a:r>
              <a:rPr lang="en-GB" dirty="0"/>
              <a:t>Reduce single use plastics</a:t>
            </a:r>
          </a:p>
          <a:p>
            <a:r>
              <a:rPr lang="en-GB" dirty="0"/>
              <a:t>Support biodiversity and continue to plant trees</a:t>
            </a:r>
          </a:p>
          <a:p>
            <a:r>
              <a:rPr lang="en-GB" dirty="0"/>
              <a:t>Improve energy efficiency of our buildings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Content Placeholder 4" descr="A group of people watering plants and a plant&#10;&#10;AI-generated content may be incorrect.">
            <a:extLst>
              <a:ext uri="{FF2B5EF4-FFF2-40B4-BE49-F238E27FC236}">
                <a16:creationId xmlns:a16="http://schemas.microsoft.com/office/drawing/2014/main" id="{F44FAC6D-3930-1E3D-C85D-84F8D58F65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438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3706176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067EC-668D-8BC6-CCA1-0A1C9337D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GB" dirty="0"/>
              <a:t>Our Buildings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71C21-4AB0-D144-23B6-4C3949DB5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>
            <a:normAutofit/>
          </a:bodyPr>
          <a:lstStyle/>
          <a:p>
            <a:r>
              <a:rPr lang="en-GB" dirty="0"/>
              <a:t>Our buildings include:</a:t>
            </a:r>
          </a:p>
          <a:p>
            <a:pPr lvl="1"/>
            <a:r>
              <a:rPr lang="en-GB" sz="2000" dirty="0"/>
              <a:t>Office at Yateley Green</a:t>
            </a:r>
          </a:p>
          <a:p>
            <a:pPr lvl="1"/>
            <a:r>
              <a:rPr lang="en-GB" sz="2000" dirty="0"/>
              <a:t>The </a:t>
            </a:r>
            <a:r>
              <a:rPr lang="en-GB" sz="2000" dirty="0" err="1"/>
              <a:t>Tythings</a:t>
            </a:r>
            <a:r>
              <a:rPr lang="en-GB" sz="2000" dirty="0"/>
              <a:t>- hall for hire with youth suite downstairs</a:t>
            </a:r>
          </a:p>
          <a:p>
            <a:pPr lvl="1"/>
            <a:r>
              <a:rPr lang="en-GB" sz="2000" dirty="0"/>
              <a:t>Darby Green Centre- hall for hire</a:t>
            </a:r>
          </a:p>
          <a:p>
            <a:pPr lvl="1"/>
            <a:r>
              <a:rPr lang="en-GB" sz="2000" dirty="0"/>
              <a:t>Monteagle Community Centre- hall and small upstairs room</a:t>
            </a:r>
          </a:p>
          <a:p>
            <a:pPr lvl="1"/>
            <a:r>
              <a:rPr lang="en-GB" sz="2000" dirty="0"/>
              <a:t>Orchard Hall- long-term lease</a:t>
            </a:r>
          </a:p>
          <a:p>
            <a:pPr lvl="1"/>
            <a:r>
              <a:rPr lang="en-GB" sz="2000" dirty="0"/>
              <a:t>Yateley Village Hall- long-term lease, maintenance carried out by leaseholder</a:t>
            </a:r>
          </a:p>
          <a:p>
            <a:pPr lvl="1"/>
            <a:r>
              <a:rPr lang="en-GB" sz="2000" dirty="0"/>
              <a:t>Yateley Bowling Club- long-term lease</a:t>
            </a:r>
          </a:p>
        </p:txBody>
      </p:sp>
      <p:pic>
        <p:nvPicPr>
          <p:cNvPr id="5" name="Content Placeholder 4" descr="A collage of different buildings&#10;&#10;AI-generated content may be incorrect.">
            <a:extLst>
              <a:ext uri="{FF2B5EF4-FFF2-40B4-BE49-F238E27FC236}">
                <a16:creationId xmlns:a16="http://schemas.microsoft.com/office/drawing/2014/main" id="{48E417F8-351E-EDE2-830C-BAACD1A760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459" y="1846263"/>
            <a:ext cx="4798682" cy="4022725"/>
          </a:xfrm>
        </p:spPr>
      </p:pic>
    </p:spTree>
    <p:extLst>
      <p:ext uri="{BB962C8B-B14F-4D97-AF65-F5344CB8AC3E}">
        <p14:creationId xmlns:p14="http://schemas.microsoft.com/office/powerpoint/2010/main" val="4040585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E2CE4-798F-4AE2-B248-550B7AB7E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Improvements to Buildings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3A6DF-68F1-BDD7-14C6-8AFAB130A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Possible improvements to buildings to reduce their carbon footprint include:</a:t>
            </a:r>
          </a:p>
          <a:p>
            <a:pPr lvl="1"/>
            <a:r>
              <a:rPr lang="en-GB" dirty="0"/>
              <a:t>Increasing insulation</a:t>
            </a:r>
          </a:p>
          <a:p>
            <a:pPr lvl="1"/>
            <a:r>
              <a:rPr lang="en-GB" dirty="0"/>
              <a:t>Replacing old windows</a:t>
            </a:r>
          </a:p>
          <a:p>
            <a:pPr lvl="1"/>
            <a:r>
              <a:rPr lang="en-GB" dirty="0"/>
              <a:t>Replacing lights with LEDs</a:t>
            </a:r>
          </a:p>
          <a:p>
            <a:pPr lvl="1"/>
            <a:r>
              <a:rPr lang="en-GB" dirty="0"/>
              <a:t>Replacing old boiler with heat pump</a:t>
            </a:r>
          </a:p>
          <a:p>
            <a:pPr lvl="1"/>
            <a:r>
              <a:rPr lang="en-GB" dirty="0"/>
              <a:t>Replacing old electric heaters with </a:t>
            </a:r>
            <a:r>
              <a:rPr lang="en-GB" dirty="0" err="1"/>
              <a:t>WiFi</a:t>
            </a:r>
            <a:r>
              <a:rPr lang="en-GB" dirty="0"/>
              <a:t> infrared</a:t>
            </a:r>
          </a:p>
          <a:p>
            <a:pPr lvl="1"/>
            <a:r>
              <a:rPr lang="en-GB" dirty="0"/>
              <a:t>Adding solar panels</a:t>
            </a:r>
          </a:p>
          <a:p>
            <a:pPr lvl="1"/>
            <a:r>
              <a:rPr lang="en-GB" dirty="0"/>
              <a:t>Installing electric car chargers</a:t>
            </a:r>
          </a:p>
          <a:p>
            <a:r>
              <a:rPr lang="en-GB" dirty="0"/>
              <a:t>And we try to make things as efficient as possible in our office!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D6E756-1E3F-2D66-0A0F-E93A8BA18FEA}"/>
              </a:ext>
            </a:extLst>
          </p:cNvPr>
          <p:cNvSpPr txBox="1"/>
          <p:nvPr/>
        </p:nvSpPr>
        <p:spPr>
          <a:xfrm>
            <a:off x="3488436" y="213969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Done!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9D5089-2B61-245A-E653-97708819074C}"/>
              </a:ext>
            </a:extLst>
          </p:cNvPr>
          <p:cNvSpPr txBox="1"/>
          <p:nvPr/>
        </p:nvSpPr>
        <p:spPr>
          <a:xfrm>
            <a:off x="4009644" y="280299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Done!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29747E-52A9-D63F-9EA0-3DB2C813434D}"/>
              </a:ext>
            </a:extLst>
          </p:cNvPr>
          <p:cNvSpPr txBox="1"/>
          <p:nvPr/>
        </p:nvSpPr>
        <p:spPr>
          <a:xfrm>
            <a:off x="3668268" y="2471343"/>
            <a:ext cx="12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C000"/>
                </a:solidFill>
              </a:rPr>
              <a:t>In progress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19067-F436-BEA8-208F-42E9A0CD543B}"/>
              </a:ext>
            </a:extLst>
          </p:cNvPr>
          <p:cNvSpPr txBox="1"/>
          <p:nvPr/>
        </p:nvSpPr>
        <p:spPr>
          <a:xfrm>
            <a:off x="5934018" y="3429000"/>
            <a:ext cx="12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C000"/>
                </a:solidFill>
              </a:rPr>
              <a:t>In progress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3B8915-2B85-43FD-3113-17D57DB9C439}"/>
              </a:ext>
            </a:extLst>
          </p:cNvPr>
          <p:cNvSpPr txBox="1"/>
          <p:nvPr/>
        </p:nvSpPr>
        <p:spPr>
          <a:xfrm>
            <a:off x="4924044" y="3135960"/>
            <a:ext cx="623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Waiting until they need replacing, using Hive in </a:t>
            </a:r>
            <a:r>
              <a:rPr lang="en-GB" dirty="0" err="1">
                <a:solidFill>
                  <a:srgbClr val="FF0000"/>
                </a:solidFill>
              </a:rPr>
              <a:t>Tythings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B698A8-8869-4315-C206-DB1A19FCB3F2}"/>
              </a:ext>
            </a:extLst>
          </p:cNvPr>
          <p:cNvSpPr txBox="1"/>
          <p:nvPr/>
        </p:nvSpPr>
        <p:spPr>
          <a:xfrm>
            <a:off x="4296156" y="4091372"/>
            <a:ext cx="3278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Looking at costs and practicality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4F772E-2A81-E411-05C5-DB9F7B70148F}"/>
              </a:ext>
            </a:extLst>
          </p:cNvPr>
          <p:cNvSpPr txBox="1"/>
          <p:nvPr/>
        </p:nvSpPr>
        <p:spPr>
          <a:xfrm>
            <a:off x="3354324" y="3798332"/>
            <a:ext cx="689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Done at our office and the </a:t>
            </a:r>
            <a:r>
              <a:rPr lang="en-GB" dirty="0" err="1">
                <a:solidFill>
                  <a:srgbClr val="00B050"/>
                </a:solidFill>
              </a:rPr>
              <a:t>Tythings</a:t>
            </a:r>
            <a:r>
              <a:rPr lang="en-GB" dirty="0">
                <a:solidFill>
                  <a:srgbClr val="00B050"/>
                </a:solidFill>
              </a:rPr>
              <a:t>! </a:t>
            </a:r>
            <a:r>
              <a:rPr lang="en-GB" dirty="0">
                <a:solidFill>
                  <a:srgbClr val="FFC000"/>
                </a:solidFill>
              </a:rPr>
              <a:t>In progress for our other buildings</a:t>
            </a:r>
          </a:p>
        </p:txBody>
      </p:sp>
    </p:spTree>
    <p:extLst>
      <p:ext uri="{BB962C8B-B14F-4D97-AF65-F5344CB8AC3E}">
        <p14:creationId xmlns:p14="http://schemas.microsoft.com/office/powerpoint/2010/main" val="254284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251D1-90BD-7704-68FF-E0E82858D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GB" dirty="0"/>
              <a:t>Solar Panels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ABDA0-7894-9B05-8407-FF780EB15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Conservation area so needed to apply for Planning Permission</a:t>
            </a:r>
          </a:p>
          <a:p>
            <a:r>
              <a:rPr lang="en-GB" dirty="0"/>
              <a:t>Successfully applied for grant from HCC</a:t>
            </a:r>
          </a:p>
          <a:p>
            <a:pPr lvl="1"/>
            <a:r>
              <a:rPr lang="en-GB" sz="2000" dirty="0"/>
              <a:t>Grant covered the cost of the panels and installation</a:t>
            </a:r>
          </a:p>
          <a:p>
            <a:r>
              <a:rPr lang="en-GB" dirty="0"/>
              <a:t>Panels installed on our office in January and </a:t>
            </a:r>
            <a:r>
              <a:rPr lang="en-GB" dirty="0" err="1"/>
              <a:t>Tythings</a:t>
            </a:r>
            <a:r>
              <a:rPr lang="en-GB" dirty="0"/>
              <a:t> in February</a:t>
            </a:r>
          </a:p>
          <a:p>
            <a:pPr lvl="1"/>
            <a:r>
              <a:rPr lang="en-GB" sz="2000" dirty="0"/>
              <a:t>Office has 8.10 </a:t>
            </a:r>
            <a:r>
              <a:rPr lang="en-GB" sz="2000" dirty="0" err="1"/>
              <a:t>kWp</a:t>
            </a:r>
            <a:r>
              <a:rPr lang="en-GB" sz="2000" dirty="0"/>
              <a:t> with annual output of around 6,836 kWh </a:t>
            </a:r>
          </a:p>
          <a:p>
            <a:pPr lvl="1"/>
            <a:r>
              <a:rPr lang="en-GB" sz="2000" dirty="0" err="1"/>
              <a:t>Tythings</a:t>
            </a:r>
            <a:r>
              <a:rPr lang="en-GB" sz="2000" dirty="0"/>
              <a:t> has 6.077 </a:t>
            </a:r>
            <a:r>
              <a:rPr lang="en-GB" sz="2000" dirty="0" err="1"/>
              <a:t>kWp</a:t>
            </a:r>
            <a:r>
              <a:rPr lang="en-GB" sz="2000" dirty="0"/>
              <a:t> with annual output of around 5,129 kWh </a:t>
            </a:r>
          </a:p>
          <a:p>
            <a:r>
              <a:rPr lang="en-GB" sz="2200" dirty="0"/>
              <a:t>Total time around 2.5-3 years</a:t>
            </a:r>
          </a:p>
        </p:txBody>
      </p:sp>
      <p:pic>
        <p:nvPicPr>
          <p:cNvPr id="5" name="Content Placeholder 4" descr="A building with scaffolding on the front&#10;&#10;AI-generated content may be incorrect.">
            <a:extLst>
              <a:ext uri="{FF2B5EF4-FFF2-40B4-BE49-F238E27FC236}">
                <a16:creationId xmlns:a16="http://schemas.microsoft.com/office/drawing/2014/main" id="{8A4920CE-F050-DBBD-8847-8B6EFD4F60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438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4184174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0D609-0896-0A7D-D713-B5ADDC057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Solar Panels- Live Data</a:t>
            </a:r>
          </a:p>
        </p:txBody>
      </p:sp>
      <p:pic>
        <p:nvPicPr>
          <p:cNvPr id="5" name="Content Placeholder 4" descr="A screenshot of a white screen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571618D8-5CEE-524B-6450-53E55F58CE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1907104"/>
            <a:ext cx="10058400" cy="3901043"/>
          </a:xfrm>
        </p:spPr>
      </p:pic>
    </p:spTree>
    <p:extLst>
      <p:ext uri="{BB962C8B-B14F-4D97-AF65-F5344CB8AC3E}">
        <p14:creationId xmlns:p14="http://schemas.microsoft.com/office/powerpoint/2010/main" val="2488461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C3605-41B8-3FB2-EE15-CB6115B1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Solar Panel Data So Far…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E17EEB1-EC01-9C70-7BCC-3EA531F262F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406035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2">
      <a:dk1>
        <a:srgbClr val="000000"/>
      </a:dk1>
      <a:lt1>
        <a:srgbClr val="FFFAEA"/>
      </a:lt1>
      <a:dk2>
        <a:srgbClr val="637052"/>
      </a:dk2>
      <a:lt2>
        <a:srgbClr val="CCDDEA"/>
      </a:lt2>
      <a:accent1>
        <a:srgbClr val="E2001A"/>
      </a:accent1>
      <a:accent2>
        <a:srgbClr val="172983"/>
      </a:accent2>
      <a:accent3>
        <a:srgbClr val="009136"/>
      </a:accent3>
      <a:accent4>
        <a:srgbClr val="5B3E22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7E078FA-2D87-4BCF-A61D-4DBE6B39F04A}" vid="{F66306B1-F066-4C7E-99BA-861D8F83ED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d2d564f-170c-4496-9c24-5f998e3e06a1" xsi:nil="true"/>
    <SharedWithUsers xmlns="cd2d564f-170c-4496-9c24-5f998e3e06a1">
      <UserInfo>
        <DisplayName>Julie Routley</DisplayName>
        <AccountId>32</AccountId>
        <AccountType/>
      </UserInfo>
      <UserInfo>
        <DisplayName>Alison Blanchard</DisplayName>
        <AccountId>28</AccountId>
        <AccountType/>
      </UserInfo>
      <UserInfo>
        <DisplayName>Suzanne Pinkney</DisplayName>
        <AccountId>27</AccountId>
        <AccountType/>
      </UserInfo>
      <UserInfo>
        <DisplayName>Gerry Crisp</DisplayName>
        <AccountId>44</AccountId>
        <AccountType/>
      </UserInfo>
      <UserInfo>
        <DisplayName>Mark Vernon</DisplayName>
        <AccountId>45</AccountId>
        <AccountType/>
      </UserInfo>
      <UserInfo>
        <DisplayName>Alex Drage</DisplayName>
        <AccountId>46</AccountId>
        <AccountType/>
      </UserInfo>
      <UserInfo>
        <DisplayName>Stuart Bailey</DisplayName>
        <AccountId>47</AccountId>
        <AccountType/>
      </UserInfo>
      <UserInfo>
        <DisplayName>Pam Phelps-Jones</DisplayName>
        <AccountId>48</AccountId>
        <AccountType/>
      </UserInfo>
      <UserInfo>
        <DisplayName>Mark Griffin</DisplayName>
        <AccountId>49</AccountId>
        <AccountType/>
      </UserInfo>
      <UserInfo>
        <DisplayName>Bob Harward</DisplayName>
        <AccountId>50</AccountId>
        <AccountType/>
      </UserInfo>
      <UserInfo>
        <DisplayName>Greg Easterbrook</DisplayName>
        <AccountId>51</AccountId>
        <AccountType/>
      </UserInfo>
      <UserInfo>
        <DisplayName>Julia Wedlock</DisplayName>
        <AccountId>52</AccountId>
        <AccountType/>
      </UserInfo>
      <UserInfo>
        <DisplayName>Graham Cockarill</DisplayName>
        <AccountId>53</AccountId>
        <AccountType/>
      </UserInfo>
      <UserInfo>
        <DisplayName>Tony Spencer</DisplayName>
        <AccountId>54</AccountId>
        <AccountType/>
      </UserInfo>
      <UserInfo>
        <DisplayName>Mark Higgins</DisplayName>
        <AccountId>55</AccountId>
        <AccountType/>
      </UserInfo>
      <UserInfo>
        <DisplayName>Nicky Jones</DisplayName>
        <AccountId>56</AccountId>
        <AccountType/>
      </UserInfo>
    </SharedWithUsers>
    <lcf76f155ced4ddcb4097134ff3c332f xmlns="efee5af8-9589-4cc5-a9d6-7c8b5751d04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787D1686CF7C4EB152AE8C53D7AEAD" ma:contentTypeVersion="14" ma:contentTypeDescription="Create a new document." ma:contentTypeScope="" ma:versionID="47c3771336aa82d1b20dc9c7363e61bc">
  <xsd:schema xmlns:xsd="http://www.w3.org/2001/XMLSchema" xmlns:xs="http://www.w3.org/2001/XMLSchema" xmlns:p="http://schemas.microsoft.com/office/2006/metadata/properties" xmlns:ns2="cd2d564f-170c-4496-9c24-5f998e3e06a1" xmlns:ns3="efee5af8-9589-4cc5-a9d6-7c8b5751d04c" targetNamespace="http://schemas.microsoft.com/office/2006/metadata/properties" ma:root="true" ma:fieldsID="f469242f25ae8eddad64433a30663a30" ns2:_="" ns3:_="">
    <xsd:import namespace="cd2d564f-170c-4496-9c24-5f998e3e06a1"/>
    <xsd:import namespace="efee5af8-9589-4cc5-a9d6-7c8b5751d04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2d564f-170c-4496-9c24-5f998e3e06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6f493074-6b6b-4c38-a0b9-d343b0c02732}" ma:internalName="TaxCatchAll" ma:showField="CatchAllData" ma:web="cd2d564f-170c-4496-9c24-5f998e3e06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e5af8-9589-4cc5-a9d6-7c8b5751d0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b92133f-f459-4330-8701-c55b83e173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C61994-3BD8-4C68-8F9E-791619A4D2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35E751-E110-4AFF-A454-171957F46AF9}">
  <ds:schemaRefs>
    <ds:schemaRef ds:uri="cd2d564f-170c-4496-9c24-5f998e3e06a1"/>
    <ds:schemaRef ds:uri="e6d16f1d-c0f3-42ab-a907-39e2a52e8fab"/>
    <ds:schemaRef ds:uri="http://schemas.microsoft.com/office/2006/metadata/properties"/>
    <ds:schemaRef ds:uri="http://schemas.microsoft.com/office/infopath/2007/PartnerControls"/>
    <ds:schemaRef ds:uri="efee5af8-9589-4cc5-a9d6-7c8b5751d04c"/>
  </ds:schemaRefs>
</ds:datastoreItem>
</file>

<file path=customXml/itemProps3.xml><?xml version="1.0" encoding="utf-8"?>
<ds:datastoreItem xmlns:ds="http://schemas.openxmlformats.org/officeDocument/2006/customXml" ds:itemID="{8CD802D2-611F-45B3-B9CA-ACA5CA3550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2d564f-170c-4496-9c24-5f998e3e06a1"/>
    <ds:schemaRef ds:uri="efee5af8-9589-4cc5-a9d6-7c8b5751d0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YTC PowerPoint Template</Template>
  <TotalTime>20950</TotalTime>
  <Words>1263</Words>
  <Application>Microsoft Office PowerPoint</Application>
  <PresentationFormat>Widescreen</PresentationFormat>
  <Paragraphs>250</Paragraphs>
  <Slides>25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Retrospect</vt:lpstr>
      <vt:lpstr>Office Theme</vt:lpstr>
      <vt:lpstr>Community Climate Forum</vt:lpstr>
      <vt:lpstr>Welcome!</vt:lpstr>
      <vt:lpstr>YTC Climate Overview</vt:lpstr>
      <vt:lpstr>Climate Priorities Summary</vt:lpstr>
      <vt:lpstr>Our Buildings</vt:lpstr>
      <vt:lpstr>Improvements to Buildings</vt:lpstr>
      <vt:lpstr>Solar Panels</vt:lpstr>
      <vt:lpstr>Solar Panels- Live Data</vt:lpstr>
      <vt:lpstr>Solar Panel Data So Far…</vt:lpstr>
      <vt:lpstr>Solar Panel Data So Far…</vt:lpstr>
      <vt:lpstr>Future Plans</vt:lpstr>
      <vt:lpstr>Carbon Handprint</vt:lpstr>
      <vt:lpstr>Carbon Handprint</vt:lpstr>
      <vt:lpstr>Thank you for listening!</vt:lpstr>
      <vt:lpstr>Frogmore Orchard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Refreshments</vt:lpstr>
      <vt:lpstr>Discussion and Feedback</vt:lpstr>
      <vt:lpstr>Thank you for coming!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Feel Good Festival 2024</dc:title>
  <dc:creator>Suzanne Pinkney</dc:creator>
  <cp:lastModifiedBy>Suzanne Pinkney</cp:lastModifiedBy>
  <cp:revision>6</cp:revision>
  <dcterms:created xsi:type="dcterms:W3CDTF">2024-01-31T14:48:48Z</dcterms:created>
  <dcterms:modified xsi:type="dcterms:W3CDTF">2025-04-15T10:29:06Z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0x01010064787D1686CF7C4EB152AE8C53D7AEAD</vt:lpwstr>
  </property>
</Properties>
</file>