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7" r:id="rId5"/>
    <p:sldId id="274" r:id="rId6"/>
    <p:sldId id="291" r:id="rId7"/>
    <p:sldId id="880" r:id="rId8"/>
    <p:sldId id="887" r:id="rId9"/>
    <p:sldId id="889" r:id="rId10"/>
    <p:sldId id="890" r:id="rId11"/>
    <p:sldId id="888" r:id="rId12"/>
    <p:sldId id="282" r:id="rId13"/>
    <p:sldId id="885" r:id="rId14"/>
    <p:sldId id="886" r:id="rId15"/>
    <p:sldId id="891" r:id="rId16"/>
    <p:sldId id="867" r:id="rId17"/>
    <p:sldId id="276" r:id="rId18"/>
    <p:sldId id="263" r:id="rId19"/>
    <p:sldId id="258" r:id="rId20"/>
    <p:sldId id="892" r:id="rId21"/>
    <p:sldId id="893" r:id="rId22"/>
    <p:sldId id="894" r:id="rId23"/>
    <p:sldId id="895" r:id="rId24"/>
    <p:sldId id="896" r:id="rId25"/>
    <p:sldId id="897" r:id="rId26"/>
    <p:sldId id="272" r:id="rId27"/>
    <p:sldId id="277" r:id="rId28"/>
    <p:sldId id="27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5221B7-3C01-48A6-85FE-7140E591268D}">
          <p14:sldIdLst>
            <p14:sldId id="257"/>
            <p14:sldId id="274"/>
            <p14:sldId id="291"/>
            <p14:sldId id="880"/>
            <p14:sldId id="887"/>
            <p14:sldId id="889"/>
            <p14:sldId id="890"/>
            <p14:sldId id="888"/>
            <p14:sldId id="282"/>
            <p14:sldId id="885"/>
            <p14:sldId id="886"/>
            <p14:sldId id="891"/>
            <p14:sldId id="867"/>
            <p14:sldId id="276"/>
            <p14:sldId id="263"/>
            <p14:sldId id="258"/>
            <p14:sldId id="892"/>
            <p14:sldId id="893"/>
            <p14:sldId id="894"/>
            <p14:sldId id="895"/>
            <p14:sldId id="896"/>
            <p14:sldId id="897"/>
            <p14:sldId id="272"/>
            <p14:sldId id="277"/>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15395-31CE-4FE5-B0A1-EB7A1F4838A7}" v="108" dt="2025-07-07T13:04:51.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Pinkney" userId="5cc2a318-0bb0-4708-8a19-2341b07f2c3d" providerId="ADAL" clId="{79615395-31CE-4FE5-B0A1-EB7A1F4838A7}"/>
    <pc:docChg chg="undo custSel addSld delSld modSld sldOrd delMainMaster modSection">
      <pc:chgData name="Suzanne Pinkney" userId="5cc2a318-0bb0-4708-8a19-2341b07f2c3d" providerId="ADAL" clId="{79615395-31CE-4FE5-B0A1-EB7A1F4838A7}" dt="2025-07-07T13:33:10.710" v="1075" actId="20577"/>
      <pc:docMkLst>
        <pc:docMk/>
      </pc:docMkLst>
      <pc:sldChg chg="del">
        <pc:chgData name="Suzanne Pinkney" userId="5cc2a318-0bb0-4708-8a19-2341b07f2c3d" providerId="ADAL" clId="{79615395-31CE-4FE5-B0A1-EB7A1F4838A7}" dt="2025-07-07T11:37:18.492" v="138" actId="47"/>
        <pc:sldMkLst>
          <pc:docMk/>
          <pc:sldMk cId="1503406981" sldId="256"/>
        </pc:sldMkLst>
      </pc:sldChg>
      <pc:sldChg chg="modSp mod">
        <pc:chgData name="Suzanne Pinkney" userId="5cc2a318-0bb0-4708-8a19-2341b07f2c3d" providerId="ADAL" clId="{79615395-31CE-4FE5-B0A1-EB7A1F4838A7}" dt="2025-07-07T11:30:23.704" v="39" actId="20577"/>
        <pc:sldMkLst>
          <pc:docMk/>
          <pc:sldMk cId="1947934901" sldId="257"/>
        </pc:sldMkLst>
        <pc:spChg chg="mod">
          <ac:chgData name="Suzanne Pinkney" userId="5cc2a318-0bb0-4708-8a19-2341b07f2c3d" providerId="ADAL" clId="{79615395-31CE-4FE5-B0A1-EB7A1F4838A7}" dt="2025-07-07T11:30:23.704" v="39" actId="20577"/>
          <ac:spMkLst>
            <pc:docMk/>
            <pc:sldMk cId="1947934901" sldId="257"/>
            <ac:spMk id="3" creationId="{6F7D0CFE-A1D6-38EC-42A0-532F24BB7B8E}"/>
          </ac:spMkLst>
        </pc:spChg>
      </pc:sldChg>
      <pc:sldChg chg="modSp mod">
        <pc:chgData name="Suzanne Pinkney" userId="5cc2a318-0bb0-4708-8a19-2341b07f2c3d" providerId="ADAL" clId="{79615395-31CE-4FE5-B0A1-EB7A1F4838A7}" dt="2025-07-07T12:01:56.908" v="887" actId="20577"/>
        <pc:sldMkLst>
          <pc:docMk/>
          <pc:sldMk cId="955690702" sldId="258"/>
        </pc:sldMkLst>
        <pc:spChg chg="mod">
          <ac:chgData name="Suzanne Pinkney" userId="5cc2a318-0bb0-4708-8a19-2341b07f2c3d" providerId="ADAL" clId="{79615395-31CE-4FE5-B0A1-EB7A1F4838A7}" dt="2025-07-07T11:45:04.861" v="332" actId="20577"/>
          <ac:spMkLst>
            <pc:docMk/>
            <pc:sldMk cId="955690702" sldId="258"/>
            <ac:spMk id="2" creationId="{83DC05A1-3B9E-F739-6F8C-CFF918504376}"/>
          </ac:spMkLst>
        </pc:spChg>
        <pc:spChg chg="mod">
          <ac:chgData name="Suzanne Pinkney" userId="5cc2a318-0bb0-4708-8a19-2341b07f2c3d" providerId="ADAL" clId="{79615395-31CE-4FE5-B0A1-EB7A1F4838A7}" dt="2025-07-07T12:01:56.908" v="887" actId="20577"/>
          <ac:spMkLst>
            <pc:docMk/>
            <pc:sldMk cId="955690702" sldId="258"/>
            <ac:spMk id="3" creationId="{2A51B1C4-22B3-423E-16D2-33C675BF6A7E}"/>
          </ac:spMkLst>
        </pc:spChg>
      </pc:sldChg>
      <pc:sldChg chg="del">
        <pc:chgData name="Suzanne Pinkney" userId="5cc2a318-0bb0-4708-8a19-2341b07f2c3d" providerId="ADAL" clId="{79615395-31CE-4FE5-B0A1-EB7A1F4838A7}" dt="2025-07-07T11:37:18.492" v="138" actId="47"/>
        <pc:sldMkLst>
          <pc:docMk/>
          <pc:sldMk cId="692965074" sldId="260"/>
        </pc:sldMkLst>
      </pc:sldChg>
      <pc:sldChg chg="del">
        <pc:chgData name="Suzanne Pinkney" userId="5cc2a318-0bb0-4708-8a19-2341b07f2c3d" providerId="ADAL" clId="{79615395-31CE-4FE5-B0A1-EB7A1F4838A7}" dt="2025-07-07T11:37:18.492" v="138" actId="47"/>
        <pc:sldMkLst>
          <pc:docMk/>
          <pc:sldMk cId="562176608" sldId="261"/>
        </pc:sldMkLst>
      </pc:sldChg>
      <pc:sldChg chg="del">
        <pc:chgData name="Suzanne Pinkney" userId="5cc2a318-0bb0-4708-8a19-2341b07f2c3d" providerId="ADAL" clId="{79615395-31CE-4FE5-B0A1-EB7A1F4838A7}" dt="2025-07-07T11:37:18.492" v="138" actId="47"/>
        <pc:sldMkLst>
          <pc:docMk/>
          <pc:sldMk cId="3478268074" sldId="262"/>
        </pc:sldMkLst>
      </pc:sldChg>
      <pc:sldChg chg="ord">
        <pc:chgData name="Suzanne Pinkney" userId="5cc2a318-0bb0-4708-8a19-2341b07f2c3d" providerId="ADAL" clId="{79615395-31CE-4FE5-B0A1-EB7A1F4838A7}" dt="2025-07-07T12:15:43.642" v="889"/>
        <pc:sldMkLst>
          <pc:docMk/>
          <pc:sldMk cId="3706176233" sldId="263"/>
        </pc:sldMkLst>
      </pc:sldChg>
      <pc:sldChg chg="del">
        <pc:chgData name="Suzanne Pinkney" userId="5cc2a318-0bb0-4708-8a19-2341b07f2c3d" providerId="ADAL" clId="{79615395-31CE-4FE5-B0A1-EB7A1F4838A7}" dt="2025-07-07T11:44:28.157" v="322" actId="47"/>
        <pc:sldMkLst>
          <pc:docMk/>
          <pc:sldMk cId="4040585973" sldId="264"/>
        </pc:sldMkLst>
      </pc:sldChg>
      <pc:sldChg chg="del">
        <pc:chgData name="Suzanne Pinkney" userId="5cc2a318-0bb0-4708-8a19-2341b07f2c3d" providerId="ADAL" clId="{79615395-31CE-4FE5-B0A1-EB7A1F4838A7}" dt="2025-07-07T11:44:26.970" v="321" actId="47"/>
        <pc:sldMkLst>
          <pc:docMk/>
          <pc:sldMk cId="2542842983" sldId="265"/>
        </pc:sldMkLst>
      </pc:sldChg>
      <pc:sldChg chg="del">
        <pc:chgData name="Suzanne Pinkney" userId="5cc2a318-0bb0-4708-8a19-2341b07f2c3d" providerId="ADAL" clId="{79615395-31CE-4FE5-B0A1-EB7A1F4838A7}" dt="2025-07-07T11:44:22.978" v="320" actId="47"/>
        <pc:sldMkLst>
          <pc:docMk/>
          <pc:sldMk cId="4184174646" sldId="266"/>
        </pc:sldMkLst>
      </pc:sldChg>
      <pc:sldChg chg="del">
        <pc:chgData name="Suzanne Pinkney" userId="5cc2a318-0bb0-4708-8a19-2341b07f2c3d" providerId="ADAL" clId="{79615395-31CE-4FE5-B0A1-EB7A1F4838A7}" dt="2025-07-07T11:44:17.881" v="318" actId="47"/>
        <pc:sldMkLst>
          <pc:docMk/>
          <pc:sldMk cId="2544060350" sldId="267"/>
        </pc:sldMkLst>
      </pc:sldChg>
      <pc:sldChg chg="del">
        <pc:chgData name="Suzanne Pinkney" userId="5cc2a318-0bb0-4708-8a19-2341b07f2c3d" providerId="ADAL" clId="{79615395-31CE-4FE5-B0A1-EB7A1F4838A7}" dt="2025-07-07T11:44:19.599" v="319" actId="47"/>
        <pc:sldMkLst>
          <pc:docMk/>
          <pc:sldMk cId="2488461207" sldId="268"/>
        </pc:sldMkLst>
      </pc:sldChg>
      <pc:sldChg chg="del">
        <pc:chgData name="Suzanne Pinkney" userId="5cc2a318-0bb0-4708-8a19-2341b07f2c3d" providerId="ADAL" clId="{79615395-31CE-4FE5-B0A1-EB7A1F4838A7}" dt="2025-07-07T11:44:13.929" v="316" actId="47"/>
        <pc:sldMkLst>
          <pc:docMk/>
          <pc:sldMk cId="2787715496" sldId="269"/>
        </pc:sldMkLst>
      </pc:sldChg>
      <pc:sldChg chg="del">
        <pc:chgData name="Suzanne Pinkney" userId="5cc2a318-0bb0-4708-8a19-2341b07f2c3d" providerId="ADAL" clId="{79615395-31CE-4FE5-B0A1-EB7A1F4838A7}" dt="2025-07-07T11:44:04.690" v="314" actId="47"/>
        <pc:sldMkLst>
          <pc:docMk/>
          <pc:sldMk cId="311888437" sldId="270"/>
        </pc:sldMkLst>
      </pc:sldChg>
      <pc:sldChg chg="del">
        <pc:chgData name="Suzanne Pinkney" userId="5cc2a318-0bb0-4708-8a19-2341b07f2c3d" providerId="ADAL" clId="{79615395-31CE-4FE5-B0A1-EB7A1F4838A7}" dt="2025-07-07T11:44:06.582" v="315" actId="47"/>
        <pc:sldMkLst>
          <pc:docMk/>
          <pc:sldMk cId="3091920591" sldId="271"/>
        </pc:sldMkLst>
      </pc:sldChg>
      <pc:sldChg chg="del">
        <pc:chgData name="Suzanne Pinkney" userId="5cc2a318-0bb0-4708-8a19-2341b07f2c3d" providerId="ADAL" clId="{79615395-31CE-4FE5-B0A1-EB7A1F4838A7}" dt="2025-07-07T11:44:15.992" v="317" actId="47"/>
        <pc:sldMkLst>
          <pc:docMk/>
          <pc:sldMk cId="4160314585" sldId="273"/>
        </pc:sldMkLst>
      </pc:sldChg>
      <pc:sldChg chg="modSp mod modClrScheme chgLayout">
        <pc:chgData name="Suzanne Pinkney" userId="5cc2a318-0bb0-4708-8a19-2341b07f2c3d" providerId="ADAL" clId="{79615395-31CE-4FE5-B0A1-EB7A1F4838A7}" dt="2025-07-07T11:33:49.837" v="133" actId="20577"/>
        <pc:sldMkLst>
          <pc:docMk/>
          <pc:sldMk cId="2485031634" sldId="274"/>
        </pc:sldMkLst>
        <pc:spChg chg="mod ord">
          <ac:chgData name="Suzanne Pinkney" userId="5cc2a318-0bb0-4708-8a19-2341b07f2c3d" providerId="ADAL" clId="{79615395-31CE-4FE5-B0A1-EB7A1F4838A7}" dt="2025-07-07T11:31:38.691" v="97" actId="700"/>
          <ac:spMkLst>
            <pc:docMk/>
            <pc:sldMk cId="2485031634" sldId="274"/>
            <ac:spMk id="2" creationId="{80E6322B-166E-A2F5-BA8D-9E971FC9C9C7}"/>
          </ac:spMkLst>
        </pc:spChg>
        <pc:spChg chg="mod ord">
          <ac:chgData name="Suzanne Pinkney" userId="5cc2a318-0bb0-4708-8a19-2341b07f2c3d" providerId="ADAL" clId="{79615395-31CE-4FE5-B0A1-EB7A1F4838A7}" dt="2025-07-07T11:31:38.691" v="97" actId="700"/>
          <ac:spMkLst>
            <pc:docMk/>
            <pc:sldMk cId="2485031634" sldId="274"/>
            <ac:spMk id="10" creationId="{D93EEE21-F162-2452-21B3-493078EE6C30}"/>
          </ac:spMkLst>
        </pc:spChg>
        <pc:graphicFrameChg chg="mod ord">
          <ac:chgData name="Suzanne Pinkney" userId="5cc2a318-0bb0-4708-8a19-2341b07f2c3d" providerId="ADAL" clId="{79615395-31CE-4FE5-B0A1-EB7A1F4838A7}" dt="2025-07-07T11:33:49.837" v="133" actId="20577"/>
          <ac:graphicFrameMkLst>
            <pc:docMk/>
            <pc:sldMk cId="2485031634" sldId="274"/>
            <ac:graphicFrameMk id="12" creationId="{E4FE948C-B116-41FA-4BF5-C0DA67E5A3A4}"/>
          </ac:graphicFrameMkLst>
        </pc:graphicFrameChg>
      </pc:sldChg>
      <pc:sldChg chg="del">
        <pc:chgData name="Suzanne Pinkney" userId="5cc2a318-0bb0-4708-8a19-2341b07f2c3d" providerId="ADAL" clId="{79615395-31CE-4FE5-B0A1-EB7A1F4838A7}" dt="2025-07-07T11:37:18.492" v="138" actId="47"/>
        <pc:sldMkLst>
          <pc:docMk/>
          <pc:sldMk cId="3056222407" sldId="275"/>
        </pc:sldMkLst>
      </pc:sldChg>
      <pc:sldChg chg="ord">
        <pc:chgData name="Suzanne Pinkney" userId="5cc2a318-0bb0-4708-8a19-2341b07f2c3d" providerId="ADAL" clId="{79615395-31CE-4FE5-B0A1-EB7A1F4838A7}" dt="2025-07-07T11:37:06.513" v="137"/>
        <pc:sldMkLst>
          <pc:docMk/>
          <pc:sldMk cId="2510136272" sldId="276"/>
        </pc:sldMkLst>
      </pc:sldChg>
      <pc:sldChg chg="modSp mod">
        <pc:chgData name="Suzanne Pinkney" userId="5cc2a318-0bb0-4708-8a19-2341b07f2c3d" providerId="ADAL" clId="{79615395-31CE-4FE5-B0A1-EB7A1F4838A7}" dt="2025-07-07T13:33:10.710" v="1075" actId="20577"/>
        <pc:sldMkLst>
          <pc:docMk/>
          <pc:sldMk cId="476258196" sldId="277"/>
        </pc:sldMkLst>
        <pc:spChg chg="mod">
          <ac:chgData name="Suzanne Pinkney" userId="5cc2a318-0bb0-4708-8a19-2341b07f2c3d" providerId="ADAL" clId="{79615395-31CE-4FE5-B0A1-EB7A1F4838A7}" dt="2025-07-07T11:43:12.021" v="170" actId="20577"/>
          <ac:spMkLst>
            <pc:docMk/>
            <pc:sldMk cId="476258196" sldId="277"/>
            <ac:spMk id="9" creationId="{B1FE3779-3BDA-477B-3830-DD0EB96F3FFC}"/>
          </ac:spMkLst>
        </pc:spChg>
        <pc:spChg chg="mod">
          <ac:chgData name="Suzanne Pinkney" userId="5cc2a318-0bb0-4708-8a19-2341b07f2c3d" providerId="ADAL" clId="{79615395-31CE-4FE5-B0A1-EB7A1F4838A7}" dt="2025-07-07T13:33:10.710" v="1075" actId="20577"/>
          <ac:spMkLst>
            <pc:docMk/>
            <pc:sldMk cId="476258196" sldId="277"/>
            <ac:spMk id="11" creationId="{9279241C-1064-0A6B-D48E-E2622631728D}"/>
          </ac:spMkLst>
        </pc:spChg>
      </pc:sldChg>
      <pc:sldChg chg="del">
        <pc:chgData name="Suzanne Pinkney" userId="5cc2a318-0bb0-4708-8a19-2341b07f2c3d" providerId="ADAL" clId="{79615395-31CE-4FE5-B0A1-EB7A1F4838A7}" dt="2025-07-07T11:37:18.492" v="138" actId="47"/>
        <pc:sldMkLst>
          <pc:docMk/>
          <pc:sldMk cId="2341347420" sldId="279"/>
        </pc:sldMkLst>
      </pc:sldChg>
      <pc:sldChg chg="del">
        <pc:chgData name="Suzanne Pinkney" userId="5cc2a318-0bb0-4708-8a19-2341b07f2c3d" providerId="ADAL" clId="{79615395-31CE-4FE5-B0A1-EB7A1F4838A7}" dt="2025-07-07T11:37:18.492" v="138" actId="47"/>
        <pc:sldMkLst>
          <pc:docMk/>
          <pc:sldMk cId="484307951" sldId="280"/>
        </pc:sldMkLst>
      </pc:sldChg>
      <pc:sldChg chg="del">
        <pc:chgData name="Suzanne Pinkney" userId="5cc2a318-0bb0-4708-8a19-2341b07f2c3d" providerId="ADAL" clId="{79615395-31CE-4FE5-B0A1-EB7A1F4838A7}" dt="2025-07-07T11:37:18.492" v="138" actId="47"/>
        <pc:sldMkLst>
          <pc:docMk/>
          <pc:sldMk cId="2318793294" sldId="281"/>
        </pc:sldMkLst>
      </pc:sldChg>
      <pc:sldChg chg="add">
        <pc:chgData name="Suzanne Pinkney" userId="5cc2a318-0bb0-4708-8a19-2341b07f2c3d" providerId="ADAL" clId="{79615395-31CE-4FE5-B0A1-EB7A1F4838A7}" dt="2025-07-07T11:33:03.993" v="98"/>
        <pc:sldMkLst>
          <pc:docMk/>
          <pc:sldMk cId="340130096" sldId="282"/>
        </pc:sldMkLst>
      </pc:sldChg>
      <pc:sldChg chg="modSp add mod">
        <pc:chgData name="Suzanne Pinkney" userId="5cc2a318-0bb0-4708-8a19-2341b07f2c3d" providerId="ADAL" clId="{79615395-31CE-4FE5-B0A1-EB7A1F4838A7}" dt="2025-07-07T11:33:04.123" v="99" actId="27636"/>
        <pc:sldMkLst>
          <pc:docMk/>
          <pc:sldMk cId="2979420963" sldId="291"/>
        </pc:sldMkLst>
        <pc:spChg chg="mod">
          <ac:chgData name="Suzanne Pinkney" userId="5cc2a318-0bb0-4708-8a19-2341b07f2c3d" providerId="ADAL" clId="{79615395-31CE-4FE5-B0A1-EB7A1F4838A7}" dt="2025-07-07T11:33:04.123" v="99" actId="27636"/>
          <ac:spMkLst>
            <pc:docMk/>
            <pc:sldMk cId="2979420963" sldId="291"/>
            <ac:spMk id="3" creationId="{EB4ADB12-6B7C-01F8-31BB-5D4A41DA3817}"/>
          </ac:spMkLst>
        </pc:spChg>
      </pc:sldChg>
      <pc:sldChg chg="add">
        <pc:chgData name="Suzanne Pinkney" userId="5cc2a318-0bb0-4708-8a19-2341b07f2c3d" providerId="ADAL" clId="{79615395-31CE-4FE5-B0A1-EB7A1F4838A7}" dt="2025-07-07T11:33:03.993" v="98"/>
        <pc:sldMkLst>
          <pc:docMk/>
          <pc:sldMk cId="4257528033" sldId="867"/>
        </pc:sldMkLst>
      </pc:sldChg>
      <pc:sldChg chg="modSp add mod">
        <pc:chgData name="Suzanne Pinkney" userId="5cc2a318-0bb0-4708-8a19-2341b07f2c3d" providerId="ADAL" clId="{79615395-31CE-4FE5-B0A1-EB7A1F4838A7}" dt="2025-07-07T11:33:04.167" v="101" actId="27636"/>
        <pc:sldMkLst>
          <pc:docMk/>
          <pc:sldMk cId="2683124960" sldId="880"/>
        </pc:sldMkLst>
        <pc:spChg chg="mod">
          <ac:chgData name="Suzanne Pinkney" userId="5cc2a318-0bb0-4708-8a19-2341b07f2c3d" providerId="ADAL" clId="{79615395-31CE-4FE5-B0A1-EB7A1F4838A7}" dt="2025-07-07T11:33:04.167" v="100" actId="27636"/>
          <ac:spMkLst>
            <pc:docMk/>
            <pc:sldMk cId="2683124960" sldId="880"/>
            <ac:spMk id="2" creationId="{1E9DA8A4-2CAE-C394-3717-4C6090583EE1}"/>
          </ac:spMkLst>
        </pc:spChg>
        <pc:spChg chg="mod">
          <ac:chgData name="Suzanne Pinkney" userId="5cc2a318-0bb0-4708-8a19-2341b07f2c3d" providerId="ADAL" clId="{79615395-31CE-4FE5-B0A1-EB7A1F4838A7}" dt="2025-07-07T11:33:04.167" v="101" actId="27636"/>
          <ac:spMkLst>
            <pc:docMk/>
            <pc:sldMk cId="2683124960" sldId="880"/>
            <ac:spMk id="3" creationId="{97A26A5D-C8B4-873A-8BA7-06CA024F87A8}"/>
          </ac:spMkLst>
        </pc:spChg>
      </pc:sldChg>
      <pc:sldChg chg="add">
        <pc:chgData name="Suzanne Pinkney" userId="5cc2a318-0bb0-4708-8a19-2341b07f2c3d" providerId="ADAL" clId="{79615395-31CE-4FE5-B0A1-EB7A1F4838A7}" dt="2025-07-07T11:33:03.993" v="98"/>
        <pc:sldMkLst>
          <pc:docMk/>
          <pc:sldMk cId="1282414053" sldId="885"/>
        </pc:sldMkLst>
      </pc:sldChg>
      <pc:sldChg chg="add">
        <pc:chgData name="Suzanne Pinkney" userId="5cc2a318-0bb0-4708-8a19-2341b07f2c3d" providerId="ADAL" clId="{79615395-31CE-4FE5-B0A1-EB7A1F4838A7}" dt="2025-07-07T11:33:03.993" v="98"/>
        <pc:sldMkLst>
          <pc:docMk/>
          <pc:sldMk cId="985959185" sldId="886"/>
        </pc:sldMkLst>
      </pc:sldChg>
      <pc:sldChg chg="modSp add mod">
        <pc:chgData name="Suzanne Pinkney" userId="5cc2a318-0bb0-4708-8a19-2341b07f2c3d" providerId="ADAL" clId="{79615395-31CE-4FE5-B0A1-EB7A1F4838A7}" dt="2025-07-07T11:33:04.197" v="102" actId="27636"/>
        <pc:sldMkLst>
          <pc:docMk/>
          <pc:sldMk cId="3739118597" sldId="887"/>
        </pc:sldMkLst>
        <pc:spChg chg="mod">
          <ac:chgData name="Suzanne Pinkney" userId="5cc2a318-0bb0-4708-8a19-2341b07f2c3d" providerId="ADAL" clId="{79615395-31CE-4FE5-B0A1-EB7A1F4838A7}" dt="2025-07-07T11:33:04.197" v="102" actId="27636"/>
          <ac:spMkLst>
            <pc:docMk/>
            <pc:sldMk cId="3739118597" sldId="887"/>
            <ac:spMk id="3" creationId="{671C2CD6-8204-6BF3-2841-52CB2F67D0AB}"/>
          </ac:spMkLst>
        </pc:spChg>
      </pc:sldChg>
      <pc:sldChg chg="modSp add mod">
        <pc:chgData name="Suzanne Pinkney" userId="5cc2a318-0bb0-4708-8a19-2341b07f2c3d" providerId="ADAL" clId="{79615395-31CE-4FE5-B0A1-EB7A1F4838A7}" dt="2025-07-07T11:33:04.309" v="105" actId="27636"/>
        <pc:sldMkLst>
          <pc:docMk/>
          <pc:sldMk cId="711449079" sldId="888"/>
        </pc:sldMkLst>
        <pc:spChg chg="mod">
          <ac:chgData name="Suzanne Pinkney" userId="5cc2a318-0bb0-4708-8a19-2341b07f2c3d" providerId="ADAL" clId="{79615395-31CE-4FE5-B0A1-EB7A1F4838A7}" dt="2025-07-07T11:33:04.309" v="105" actId="27636"/>
          <ac:spMkLst>
            <pc:docMk/>
            <pc:sldMk cId="711449079" sldId="888"/>
            <ac:spMk id="3" creationId="{EB8DBB70-7D6A-34DD-BF6F-6D5909125E1D}"/>
          </ac:spMkLst>
        </pc:spChg>
      </pc:sldChg>
      <pc:sldChg chg="modSp add mod">
        <pc:chgData name="Suzanne Pinkney" userId="5cc2a318-0bb0-4708-8a19-2341b07f2c3d" providerId="ADAL" clId="{79615395-31CE-4FE5-B0A1-EB7A1F4838A7}" dt="2025-07-07T11:33:04.293" v="103" actId="27636"/>
        <pc:sldMkLst>
          <pc:docMk/>
          <pc:sldMk cId="3096425068" sldId="889"/>
        </pc:sldMkLst>
        <pc:spChg chg="mod">
          <ac:chgData name="Suzanne Pinkney" userId="5cc2a318-0bb0-4708-8a19-2341b07f2c3d" providerId="ADAL" clId="{79615395-31CE-4FE5-B0A1-EB7A1F4838A7}" dt="2025-07-07T11:33:04.293" v="103" actId="27636"/>
          <ac:spMkLst>
            <pc:docMk/>
            <pc:sldMk cId="3096425068" sldId="889"/>
            <ac:spMk id="3" creationId="{726BC29A-B92F-C0B2-5247-8371F63FDA75}"/>
          </ac:spMkLst>
        </pc:spChg>
      </pc:sldChg>
      <pc:sldChg chg="modSp add mod">
        <pc:chgData name="Suzanne Pinkney" userId="5cc2a318-0bb0-4708-8a19-2341b07f2c3d" providerId="ADAL" clId="{79615395-31CE-4FE5-B0A1-EB7A1F4838A7}" dt="2025-07-07T11:33:04.293" v="104" actId="27636"/>
        <pc:sldMkLst>
          <pc:docMk/>
          <pc:sldMk cId="1712845475" sldId="890"/>
        </pc:sldMkLst>
        <pc:spChg chg="mod">
          <ac:chgData name="Suzanne Pinkney" userId="5cc2a318-0bb0-4708-8a19-2341b07f2c3d" providerId="ADAL" clId="{79615395-31CE-4FE5-B0A1-EB7A1F4838A7}" dt="2025-07-07T11:33:04.293" v="104" actId="27636"/>
          <ac:spMkLst>
            <pc:docMk/>
            <pc:sldMk cId="1712845475" sldId="890"/>
            <ac:spMk id="3" creationId="{ED855B72-D40A-2455-E4BE-E6E86DA9D3DE}"/>
          </ac:spMkLst>
        </pc:spChg>
      </pc:sldChg>
      <pc:sldChg chg="modSp add mod">
        <pc:chgData name="Suzanne Pinkney" userId="5cc2a318-0bb0-4708-8a19-2341b07f2c3d" providerId="ADAL" clId="{79615395-31CE-4FE5-B0A1-EB7A1F4838A7}" dt="2025-07-07T11:33:04.324" v="106" actId="27636"/>
        <pc:sldMkLst>
          <pc:docMk/>
          <pc:sldMk cId="1631908556" sldId="891"/>
        </pc:sldMkLst>
        <pc:spChg chg="mod">
          <ac:chgData name="Suzanne Pinkney" userId="5cc2a318-0bb0-4708-8a19-2341b07f2c3d" providerId="ADAL" clId="{79615395-31CE-4FE5-B0A1-EB7A1F4838A7}" dt="2025-07-07T11:33:04.324" v="106" actId="27636"/>
          <ac:spMkLst>
            <pc:docMk/>
            <pc:sldMk cId="1631908556" sldId="891"/>
            <ac:spMk id="3" creationId="{45B52190-6D5F-2C3A-CD2F-8FA936C64183}"/>
          </ac:spMkLst>
        </pc:spChg>
      </pc:sldChg>
      <pc:sldChg chg="addSp delSp modSp new mod">
        <pc:chgData name="Suzanne Pinkney" userId="5cc2a318-0bb0-4708-8a19-2341b07f2c3d" providerId="ADAL" clId="{79615395-31CE-4FE5-B0A1-EB7A1F4838A7}" dt="2025-07-07T13:00:22.434" v="916"/>
        <pc:sldMkLst>
          <pc:docMk/>
          <pc:sldMk cId="383396997" sldId="892"/>
        </pc:sldMkLst>
        <pc:spChg chg="mod">
          <ac:chgData name="Suzanne Pinkney" userId="5cc2a318-0bb0-4708-8a19-2341b07f2c3d" providerId="ADAL" clId="{79615395-31CE-4FE5-B0A1-EB7A1F4838A7}" dt="2025-07-07T12:59:23.598" v="909" actId="20577"/>
          <ac:spMkLst>
            <pc:docMk/>
            <pc:sldMk cId="383396997" sldId="892"/>
            <ac:spMk id="2" creationId="{EC54C43C-0C37-81DB-7126-B643C192AE73}"/>
          </ac:spMkLst>
        </pc:spChg>
        <pc:spChg chg="del">
          <ac:chgData name="Suzanne Pinkney" userId="5cc2a318-0bb0-4708-8a19-2341b07f2c3d" providerId="ADAL" clId="{79615395-31CE-4FE5-B0A1-EB7A1F4838A7}" dt="2025-07-07T12:59:46.965" v="911"/>
          <ac:spMkLst>
            <pc:docMk/>
            <pc:sldMk cId="383396997" sldId="892"/>
            <ac:spMk id="3" creationId="{929770C9-368B-60B3-C964-54BFEC3E9A91}"/>
          </ac:spMkLst>
        </pc:spChg>
        <pc:graphicFrameChg chg="add mod">
          <ac:chgData name="Suzanne Pinkney" userId="5cc2a318-0bb0-4708-8a19-2341b07f2c3d" providerId="ADAL" clId="{79615395-31CE-4FE5-B0A1-EB7A1F4838A7}" dt="2025-07-07T13:00:22.434" v="916"/>
          <ac:graphicFrameMkLst>
            <pc:docMk/>
            <pc:sldMk cId="383396997" sldId="892"/>
            <ac:graphicFrameMk id="4" creationId="{DE17EEB1-EC01-9C70-7BCC-3EA531F262F4}"/>
          </ac:graphicFrameMkLst>
        </pc:graphicFrameChg>
      </pc:sldChg>
      <pc:sldChg chg="addSp delSp modSp add mod">
        <pc:chgData name="Suzanne Pinkney" userId="5cc2a318-0bb0-4708-8a19-2341b07f2c3d" providerId="ADAL" clId="{79615395-31CE-4FE5-B0A1-EB7A1F4838A7}" dt="2025-07-07T13:01:25.548" v="929"/>
        <pc:sldMkLst>
          <pc:docMk/>
          <pc:sldMk cId="2000521737" sldId="893"/>
        </pc:sldMkLst>
        <pc:spChg chg="add del mod">
          <ac:chgData name="Suzanne Pinkney" userId="5cc2a318-0bb0-4708-8a19-2341b07f2c3d" providerId="ADAL" clId="{79615395-31CE-4FE5-B0A1-EB7A1F4838A7}" dt="2025-07-07T13:01:04.711" v="926"/>
          <ac:spMkLst>
            <pc:docMk/>
            <pc:sldMk cId="2000521737" sldId="893"/>
            <ac:spMk id="6" creationId="{B7942D13-1F9A-ED8E-1A5D-7D7B4680E2C2}"/>
          </ac:spMkLst>
        </pc:spChg>
        <pc:graphicFrameChg chg="add mod">
          <ac:chgData name="Suzanne Pinkney" userId="5cc2a318-0bb0-4708-8a19-2341b07f2c3d" providerId="ADAL" clId="{79615395-31CE-4FE5-B0A1-EB7A1F4838A7}" dt="2025-07-07T13:00:56.371" v="920"/>
          <ac:graphicFrameMkLst>
            <pc:docMk/>
            <pc:sldMk cId="2000521737" sldId="893"/>
            <ac:graphicFrameMk id="3" creationId="{6B82313D-A5E7-4319-8A5D-37F75484D0AB}"/>
          </ac:graphicFrameMkLst>
        </pc:graphicFrameChg>
        <pc:graphicFrameChg chg="del">
          <ac:chgData name="Suzanne Pinkney" userId="5cc2a318-0bb0-4708-8a19-2341b07f2c3d" providerId="ADAL" clId="{79615395-31CE-4FE5-B0A1-EB7A1F4838A7}" dt="2025-07-07T13:00:59.412" v="921" actId="478"/>
          <ac:graphicFrameMkLst>
            <pc:docMk/>
            <pc:sldMk cId="2000521737" sldId="893"/>
            <ac:graphicFrameMk id="4" creationId="{5AC85001-0EEC-0D39-6430-829B162C1AC8}"/>
          </ac:graphicFrameMkLst>
        </pc:graphicFrameChg>
        <pc:graphicFrameChg chg="add mod">
          <ac:chgData name="Suzanne Pinkney" userId="5cc2a318-0bb0-4708-8a19-2341b07f2c3d" providerId="ADAL" clId="{79615395-31CE-4FE5-B0A1-EB7A1F4838A7}" dt="2025-07-07T13:01:03.005" v="924"/>
          <ac:graphicFrameMkLst>
            <pc:docMk/>
            <pc:sldMk cId="2000521737" sldId="893"/>
            <ac:graphicFrameMk id="7" creationId="{6B82313D-A5E7-4319-8A5D-37F75484D0AB}"/>
          </ac:graphicFrameMkLst>
        </pc:graphicFrameChg>
        <pc:graphicFrameChg chg="add mod">
          <ac:chgData name="Suzanne Pinkney" userId="5cc2a318-0bb0-4708-8a19-2341b07f2c3d" providerId="ADAL" clId="{79615395-31CE-4FE5-B0A1-EB7A1F4838A7}" dt="2025-07-07T13:01:25.548" v="929"/>
          <ac:graphicFrameMkLst>
            <pc:docMk/>
            <pc:sldMk cId="2000521737" sldId="893"/>
            <ac:graphicFrameMk id="8" creationId="{6B82313D-A5E7-4319-8A5D-37F75484D0AB}"/>
          </ac:graphicFrameMkLst>
        </pc:graphicFrameChg>
      </pc:sldChg>
      <pc:sldChg chg="addSp delSp modSp add mod">
        <pc:chgData name="Suzanne Pinkney" userId="5cc2a318-0bb0-4708-8a19-2341b07f2c3d" providerId="ADAL" clId="{79615395-31CE-4FE5-B0A1-EB7A1F4838A7}" dt="2025-07-07T13:02:13.842" v="934"/>
        <pc:sldMkLst>
          <pc:docMk/>
          <pc:sldMk cId="897983535" sldId="894"/>
        </pc:sldMkLst>
        <pc:spChg chg="add del mod">
          <ac:chgData name="Suzanne Pinkney" userId="5cc2a318-0bb0-4708-8a19-2341b07f2c3d" providerId="ADAL" clId="{79615395-31CE-4FE5-B0A1-EB7A1F4838A7}" dt="2025-07-07T13:02:06.127" v="933"/>
          <ac:spMkLst>
            <pc:docMk/>
            <pc:sldMk cId="897983535" sldId="894"/>
            <ac:spMk id="4" creationId="{44A3DE96-0961-9AC8-516C-961E1E48E851}"/>
          </ac:spMkLst>
        </pc:spChg>
        <pc:graphicFrameChg chg="add mod">
          <ac:chgData name="Suzanne Pinkney" userId="5cc2a318-0bb0-4708-8a19-2341b07f2c3d" providerId="ADAL" clId="{79615395-31CE-4FE5-B0A1-EB7A1F4838A7}" dt="2025-07-07T13:02:13.842" v="934"/>
          <ac:graphicFrameMkLst>
            <pc:docMk/>
            <pc:sldMk cId="897983535" sldId="894"/>
            <ac:graphicFrameMk id="5" creationId="{33CBFA3D-535F-48CA-80FA-A78CD1C2AD69}"/>
          </ac:graphicFrameMkLst>
        </pc:graphicFrameChg>
        <pc:graphicFrameChg chg="del">
          <ac:chgData name="Suzanne Pinkney" userId="5cc2a318-0bb0-4708-8a19-2341b07f2c3d" providerId="ADAL" clId="{79615395-31CE-4FE5-B0A1-EB7A1F4838A7}" dt="2025-07-07T13:02:00.729" v="931" actId="478"/>
          <ac:graphicFrameMkLst>
            <pc:docMk/>
            <pc:sldMk cId="897983535" sldId="894"/>
            <ac:graphicFrameMk id="8" creationId="{1058C0ED-46F5-5A5A-9671-7773D711EBE5}"/>
          </ac:graphicFrameMkLst>
        </pc:graphicFrameChg>
      </pc:sldChg>
      <pc:sldChg chg="addSp delSp modSp add mod">
        <pc:chgData name="Suzanne Pinkney" userId="5cc2a318-0bb0-4708-8a19-2341b07f2c3d" providerId="ADAL" clId="{79615395-31CE-4FE5-B0A1-EB7A1F4838A7}" dt="2025-07-07T13:03:09.908" v="953"/>
        <pc:sldMkLst>
          <pc:docMk/>
          <pc:sldMk cId="389532992" sldId="895"/>
        </pc:sldMkLst>
        <pc:spChg chg="mod">
          <ac:chgData name="Suzanne Pinkney" userId="5cc2a318-0bb0-4708-8a19-2341b07f2c3d" providerId="ADAL" clId="{79615395-31CE-4FE5-B0A1-EB7A1F4838A7}" dt="2025-07-07T13:02:51.101" v="949" actId="20577"/>
          <ac:spMkLst>
            <pc:docMk/>
            <pc:sldMk cId="389532992" sldId="895"/>
            <ac:spMk id="2" creationId="{47C6DB2A-DE94-2B59-E3EC-DC1579538F4B}"/>
          </ac:spMkLst>
        </pc:spChg>
        <pc:spChg chg="add del mod">
          <ac:chgData name="Suzanne Pinkney" userId="5cc2a318-0bb0-4708-8a19-2341b07f2c3d" providerId="ADAL" clId="{79615395-31CE-4FE5-B0A1-EB7A1F4838A7}" dt="2025-07-07T13:03:09.908" v="953"/>
          <ac:spMkLst>
            <pc:docMk/>
            <pc:sldMk cId="389532992" sldId="895"/>
            <ac:spMk id="4" creationId="{58FE3A31-0933-DBFF-A68E-52D31CBC0BF5}"/>
          </ac:spMkLst>
        </pc:spChg>
        <pc:graphicFrameChg chg="del">
          <ac:chgData name="Suzanne Pinkney" userId="5cc2a318-0bb0-4708-8a19-2341b07f2c3d" providerId="ADAL" clId="{79615395-31CE-4FE5-B0A1-EB7A1F4838A7}" dt="2025-07-07T13:03:07.475" v="951" actId="478"/>
          <ac:graphicFrameMkLst>
            <pc:docMk/>
            <pc:sldMk cId="389532992" sldId="895"/>
            <ac:graphicFrameMk id="5" creationId="{6C32FCEC-CD08-CA2A-A501-7EBDA955C5C0}"/>
          </ac:graphicFrameMkLst>
        </pc:graphicFrameChg>
        <pc:graphicFrameChg chg="add mod">
          <ac:chgData name="Suzanne Pinkney" userId="5cc2a318-0bb0-4708-8a19-2341b07f2c3d" providerId="ADAL" clId="{79615395-31CE-4FE5-B0A1-EB7A1F4838A7}" dt="2025-07-07T13:03:09.908" v="953"/>
          <ac:graphicFrameMkLst>
            <pc:docMk/>
            <pc:sldMk cId="389532992" sldId="895"/>
            <ac:graphicFrameMk id="6" creationId="{29154A25-AC0E-47BA-82B2-7C2DBA1E33A0}"/>
          </ac:graphicFrameMkLst>
        </pc:graphicFrameChg>
      </pc:sldChg>
      <pc:sldChg chg="addSp delSp modSp add mod">
        <pc:chgData name="Suzanne Pinkney" userId="5cc2a318-0bb0-4708-8a19-2341b07f2c3d" providerId="ADAL" clId="{79615395-31CE-4FE5-B0A1-EB7A1F4838A7}" dt="2025-07-07T13:04:05.887" v="957"/>
        <pc:sldMkLst>
          <pc:docMk/>
          <pc:sldMk cId="1849342702" sldId="896"/>
        </pc:sldMkLst>
        <pc:spChg chg="add del mod">
          <ac:chgData name="Suzanne Pinkney" userId="5cc2a318-0bb0-4708-8a19-2341b07f2c3d" providerId="ADAL" clId="{79615395-31CE-4FE5-B0A1-EB7A1F4838A7}" dt="2025-07-07T13:04:05.887" v="957"/>
          <ac:spMkLst>
            <pc:docMk/>
            <pc:sldMk cId="1849342702" sldId="896"/>
            <ac:spMk id="4" creationId="{CB983BE1-6FE2-B1AD-5A9D-1E37EA71133F}"/>
          </ac:spMkLst>
        </pc:spChg>
        <pc:graphicFrameChg chg="add mod">
          <ac:chgData name="Suzanne Pinkney" userId="5cc2a318-0bb0-4708-8a19-2341b07f2c3d" providerId="ADAL" clId="{79615395-31CE-4FE5-B0A1-EB7A1F4838A7}" dt="2025-07-07T13:04:05.887" v="957"/>
          <ac:graphicFrameMkLst>
            <pc:docMk/>
            <pc:sldMk cId="1849342702" sldId="896"/>
            <ac:graphicFrameMk id="5" creationId="{7AC1FE72-7472-45C2-88BC-3ECD978748D9}"/>
          </ac:graphicFrameMkLst>
        </pc:graphicFrameChg>
        <pc:graphicFrameChg chg="del">
          <ac:chgData name="Suzanne Pinkney" userId="5cc2a318-0bb0-4708-8a19-2341b07f2c3d" providerId="ADAL" clId="{79615395-31CE-4FE5-B0A1-EB7A1F4838A7}" dt="2025-07-07T13:03:59.958" v="955" actId="478"/>
          <ac:graphicFrameMkLst>
            <pc:docMk/>
            <pc:sldMk cId="1849342702" sldId="896"/>
            <ac:graphicFrameMk id="6" creationId="{7A071729-2BCD-D8B3-12CC-67A2DDEB245A}"/>
          </ac:graphicFrameMkLst>
        </pc:graphicFrameChg>
      </pc:sldChg>
      <pc:sldChg chg="addSp delSp modSp add mod">
        <pc:chgData name="Suzanne Pinkney" userId="5cc2a318-0bb0-4708-8a19-2341b07f2c3d" providerId="ADAL" clId="{79615395-31CE-4FE5-B0A1-EB7A1F4838A7}" dt="2025-07-07T13:04:51.607" v="964"/>
        <pc:sldMkLst>
          <pc:docMk/>
          <pc:sldMk cId="3191307493" sldId="897"/>
        </pc:sldMkLst>
        <pc:spChg chg="add del mod">
          <ac:chgData name="Suzanne Pinkney" userId="5cc2a318-0bb0-4708-8a19-2341b07f2c3d" providerId="ADAL" clId="{79615395-31CE-4FE5-B0A1-EB7A1F4838A7}" dt="2025-07-07T13:04:39.842" v="961"/>
          <ac:spMkLst>
            <pc:docMk/>
            <pc:sldMk cId="3191307493" sldId="897"/>
            <ac:spMk id="4" creationId="{D6A3A6AE-4140-CD46-DBA8-05139C4092B7}"/>
          </ac:spMkLst>
        </pc:spChg>
        <pc:graphicFrameChg chg="del">
          <ac:chgData name="Suzanne Pinkney" userId="5cc2a318-0bb0-4708-8a19-2341b07f2c3d" providerId="ADAL" clId="{79615395-31CE-4FE5-B0A1-EB7A1F4838A7}" dt="2025-07-07T13:04:30.901" v="959" actId="478"/>
          <ac:graphicFrameMkLst>
            <pc:docMk/>
            <pc:sldMk cId="3191307493" sldId="897"/>
            <ac:graphicFrameMk id="5" creationId="{BF795792-CEAD-2AD5-869C-60352F0A9EB6}"/>
          </ac:graphicFrameMkLst>
        </pc:graphicFrameChg>
        <pc:graphicFrameChg chg="add mod">
          <ac:chgData name="Suzanne Pinkney" userId="5cc2a318-0bb0-4708-8a19-2341b07f2c3d" providerId="ADAL" clId="{79615395-31CE-4FE5-B0A1-EB7A1F4838A7}" dt="2025-07-07T13:04:51.607" v="964"/>
          <ac:graphicFrameMkLst>
            <pc:docMk/>
            <pc:sldMk cId="3191307493" sldId="897"/>
            <ac:graphicFrameMk id="6" creationId="{DB2CEB3F-4AC0-48A9-87C8-E1B2EEF2D484}"/>
          </ac:graphicFrameMkLst>
        </pc:graphicFrameChg>
      </pc:sldChg>
      <pc:sldMasterChg chg="del delSldLayout">
        <pc:chgData name="Suzanne Pinkney" userId="5cc2a318-0bb0-4708-8a19-2341b07f2c3d" providerId="ADAL" clId="{79615395-31CE-4FE5-B0A1-EB7A1F4838A7}" dt="2025-07-07T11:37:18.492" v="138" actId="47"/>
        <pc:sldMasterMkLst>
          <pc:docMk/>
          <pc:sldMasterMk cId="518181418" sldId="2147483672"/>
        </pc:sldMasterMkLst>
        <pc:sldLayoutChg chg="del">
          <pc:chgData name="Suzanne Pinkney" userId="5cc2a318-0bb0-4708-8a19-2341b07f2c3d" providerId="ADAL" clId="{79615395-31CE-4FE5-B0A1-EB7A1F4838A7}" dt="2025-07-07T11:37:18.492" v="138" actId="47"/>
          <pc:sldLayoutMkLst>
            <pc:docMk/>
            <pc:sldMasterMk cId="518181418" sldId="2147483672"/>
            <pc:sldLayoutMk cId="2634076214" sldId="2147483673"/>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394269135" sldId="2147483674"/>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932065361" sldId="2147483675"/>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544172227" sldId="2147483676"/>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955005909" sldId="2147483677"/>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4189576692" sldId="2147483678"/>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2124858672" sldId="2147483679"/>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3865971783" sldId="2147483680"/>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612644546" sldId="2147483681"/>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393490978" sldId="2147483682"/>
          </pc:sldLayoutMkLst>
        </pc:sldLayoutChg>
        <pc:sldLayoutChg chg="del">
          <pc:chgData name="Suzanne Pinkney" userId="5cc2a318-0bb0-4708-8a19-2341b07f2c3d" providerId="ADAL" clId="{79615395-31CE-4FE5-B0A1-EB7A1F4838A7}" dt="2025-07-07T11:37:18.492" v="138" actId="47"/>
          <pc:sldLayoutMkLst>
            <pc:docMk/>
            <pc:sldMasterMk cId="518181418" sldId="2147483672"/>
            <pc:sldLayoutMk cId="1689632757" sldId="2147483683"/>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yateleytc-my.sharepoint.com/personal/communications_yateley-tc_gov_uk/Documents/Documents/Solar%20Panel%20Data.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Office Solar Panels- Ongoing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Offices!$B$11</c:f>
              <c:strCache>
                <c:ptCount val="1"/>
                <c:pt idx="0">
                  <c:v>Load consumption(kWh)</c:v>
                </c:pt>
              </c:strCache>
            </c:strRef>
          </c:tx>
          <c:spPr>
            <a:ln w="19050" cap="rnd">
              <a:noFill/>
              <a:prstDash val="dash"/>
              <a:round/>
            </a:ln>
            <a:effectLst/>
          </c:spPr>
          <c:marker>
            <c:symbol val="circle"/>
            <c:size val="3"/>
            <c:spPr>
              <a:solidFill>
                <a:schemeClr val="accent1"/>
              </a:solidFill>
              <a:ln w="9525">
                <a:solidFill>
                  <a:schemeClr val="accent1"/>
                </a:solidFill>
              </a:ln>
              <a:effectLst/>
            </c:spPr>
          </c:marker>
          <c:trendline>
            <c:spPr>
              <a:ln w="19050" cap="rnd">
                <a:solidFill>
                  <a:schemeClr val="accent1"/>
                </a:solidFill>
                <a:prstDash val="solid"/>
              </a:ln>
              <a:effectLst/>
            </c:spPr>
            <c:trendlineType val="movingAvg"/>
            <c:period val="7"/>
            <c:dispRSqr val="0"/>
            <c:dispEq val="0"/>
          </c:trendline>
          <c:xVal>
            <c:numRef>
              <c:f>Offices!$C$2:$FJ$2</c:f>
              <c:numCache>
                <c:formatCode>d/m/yy;@</c:formatCode>
                <c:ptCount val="164"/>
                <c:pt idx="0">
                  <c:v>45675</c:v>
                </c:pt>
                <c:pt idx="1">
                  <c:v>45676</c:v>
                </c:pt>
                <c:pt idx="2">
                  <c:v>45677</c:v>
                </c:pt>
                <c:pt idx="3">
                  <c:v>45678</c:v>
                </c:pt>
                <c:pt idx="4">
                  <c:v>45679</c:v>
                </c:pt>
                <c:pt idx="5">
                  <c:v>45680</c:v>
                </c:pt>
                <c:pt idx="6">
                  <c:v>45681</c:v>
                </c:pt>
                <c:pt idx="7">
                  <c:v>45682</c:v>
                </c:pt>
                <c:pt idx="8">
                  <c:v>45683</c:v>
                </c:pt>
                <c:pt idx="9">
                  <c:v>45684</c:v>
                </c:pt>
                <c:pt idx="10">
                  <c:v>45685</c:v>
                </c:pt>
                <c:pt idx="11">
                  <c:v>45686</c:v>
                </c:pt>
                <c:pt idx="12">
                  <c:v>45687</c:v>
                </c:pt>
                <c:pt idx="13">
                  <c:v>45688</c:v>
                </c:pt>
                <c:pt idx="14">
                  <c:v>45689</c:v>
                </c:pt>
                <c:pt idx="15">
                  <c:v>45690</c:v>
                </c:pt>
                <c:pt idx="16">
                  <c:v>45691</c:v>
                </c:pt>
                <c:pt idx="17">
                  <c:v>45692</c:v>
                </c:pt>
                <c:pt idx="18">
                  <c:v>45693</c:v>
                </c:pt>
                <c:pt idx="19">
                  <c:v>45694</c:v>
                </c:pt>
                <c:pt idx="20">
                  <c:v>45695</c:v>
                </c:pt>
                <c:pt idx="21">
                  <c:v>45696</c:v>
                </c:pt>
                <c:pt idx="22">
                  <c:v>45697</c:v>
                </c:pt>
                <c:pt idx="23">
                  <c:v>45698</c:v>
                </c:pt>
                <c:pt idx="24">
                  <c:v>45699</c:v>
                </c:pt>
                <c:pt idx="25">
                  <c:v>45700</c:v>
                </c:pt>
                <c:pt idx="26">
                  <c:v>45701</c:v>
                </c:pt>
                <c:pt idx="27">
                  <c:v>45702</c:v>
                </c:pt>
                <c:pt idx="28">
                  <c:v>45703</c:v>
                </c:pt>
                <c:pt idx="29">
                  <c:v>45704</c:v>
                </c:pt>
                <c:pt idx="30">
                  <c:v>45705</c:v>
                </c:pt>
                <c:pt idx="31">
                  <c:v>45706</c:v>
                </c:pt>
                <c:pt idx="32">
                  <c:v>45707</c:v>
                </c:pt>
                <c:pt idx="33">
                  <c:v>45708</c:v>
                </c:pt>
                <c:pt idx="34">
                  <c:v>45709</c:v>
                </c:pt>
                <c:pt idx="35">
                  <c:v>45710</c:v>
                </c:pt>
                <c:pt idx="36">
                  <c:v>45711</c:v>
                </c:pt>
                <c:pt idx="37">
                  <c:v>45712</c:v>
                </c:pt>
                <c:pt idx="38">
                  <c:v>45713</c:v>
                </c:pt>
                <c:pt idx="39">
                  <c:v>45714</c:v>
                </c:pt>
                <c:pt idx="40">
                  <c:v>45715</c:v>
                </c:pt>
                <c:pt idx="41">
                  <c:v>45716</c:v>
                </c:pt>
                <c:pt idx="42">
                  <c:v>45717</c:v>
                </c:pt>
                <c:pt idx="43">
                  <c:v>45718</c:v>
                </c:pt>
                <c:pt idx="44">
                  <c:v>45719</c:v>
                </c:pt>
                <c:pt idx="45">
                  <c:v>45720</c:v>
                </c:pt>
                <c:pt idx="46">
                  <c:v>45721</c:v>
                </c:pt>
                <c:pt idx="47">
                  <c:v>45722</c:v>
                </c:pt>
                <c:pt idx="48">
                  <c:v>45723</c:v>
                </c:pt>
                <c:pt idx="49">
                  <c:v>45724</c:v>
                </c:pt>
                <c:pt idx="50">
                  <c:v>45725</c:v>
                </c:pt>
                <c:pt idx="51">
                  <c:v>45726</c:v>
                </c:pt>
                <c:pt idx="52">
                  <c:v>45727</c:v>
                </c:pt>
                <c:pt idx="53">
                  <c:v>45728</c:v>
                </c:pt>
                <c:pt idx="54">
                  <c:v>45729</c:v>
                </c:pt>
                <c:pt idx="55">
                  <c:v>45730</c:v>
                </c:pt>
                <c:pt idx="56">
                  <c:v>45731</c:v>
                </c:pt>
                <c:pt idx="57">
                  <c:v>45732</c:v>
                </c:pt>
                <c:pt idx="58">
                  <c:v>45733</c:v>
                </c:pt>
                <c:pt idx="59">
                  <c:v>45734</c:v>
                </c:pt>
                <c:pt idx="60">
                  <c:v>45735</c:v>
                </c:pt>
                <c:pt idx="61">
                  <c:v>45736</c:v>
                </c:pt>
                <c:pt idx="62">
                  <c:v>45737</c:v>
                </c:pt>
                <c:pt idx="63">
                  <c:v>45738</c:v>
                </c:pt>
                <c:pt idx="64">
                  <c:v>45739</c:v>
                </c:pt>
                <c:pt idx="65">
                  <c:v>45740</c:v>
                </c:pt>
                <c:pt idx="66">
                  <c:v>45741</c:v>
                </c:pt>
                <c:pt idx="67">
                  <c:v>45742</c:v>
                </c:pt>
                <c:pt idx="68">
                  <c:v>45743</c:v>
                </c:pt>
                <c:pt idx="69">
                  <c:v>45744</c:v>
                </c:pt>
                <c:pt idx="70">
                  <c:v>45745</c:v>
                </c:pt>
                <c:pt idx="71">
                  <c:v>45746</c:v>
                </c:pt>
                <c:pt idx="72">
                  <c:v>45747</c:v>
                </c:pt>
                <c:pt idx="73">
                  <c:v>45748</c:v>
                </c:pt>
                <c:pt idx="74">
                  <c:v>45749</c:v>
                </c:pt>
                <c:pt idx="75">
                  <c:v>45750</c:v>
                </c:pt>
                <c:pt idx="76">
                  <c:v>45751</c:v>
                </c:pt>
                <c:pt idx="77">
                  <c:v>45752</c:v>
                </c:pt>
                <c:pt idx="78">
                  <c:v>45753</c:v>
                </c:pt>
                <c:pt idx="79">
                  <c:v>45754</c:v>
                </c:pt>
                <c:pt idx="80">
                  <c:v>45755</c:v>
                </c:pt>
                <c:pt idx="81">
                  <c:v>45756</c:v>
                </c:pt>
                <c:pt idx="82">
                  <c:v>45757</c:v>
                </c:pt>
                <c:pt idx="83">
                  <c:v>45758</c:v>
                </c:pt>
                <c:pt idx="84">
                  <c:v>45759</c:v>
                </c:pt>
                <c:pt idx="85">
                  <c:v>45760</c:v>
                </c:pt>
                <c:pt idx="86">
                  <c:v>45761</c:v>
                </c:pt>
                <c:pt idx="87">
                  <c:v>45762</c:v>
                </c:pt>
                <c:pt idx="88">
                  <c:v>45763</c:v>
                </c:pt>
                <c:pt idx="89">
                  <c:v>45764</c:v>
                </c:pt>
                <c:pt idx="90">
                  <c:v>45765</c:v>
                </c:pt>
                <c:pt idx="91">
                  <c:v>45766</c:v>
                </c:pt>
                <c:pt idx="92">
                  <c:v>45767</c:v>
                </c:pt>
                <c:pt idx="93">
                  <c:v>45768</c:v>
                </c:pt>
                <c:pt idx="94">
                  <c:v>45769</c:v>
                </c:pt>
                <c:pt idx="95">
                  <c:v>45770</c:v>
                </c:pt>
                <c:pt idx="96">
                  <c:v>45771</c:v>
                </c:pt>
                <c:pt idx="97">
                  <c:v>45772</c:v>
                </c:pt>
                <c:pt idx="98">
                  <c:v>45773</c:v>
                </c:pt>
                <c:pt idx="99">
                  <c:v>45774</c:v>
                </c:pt>
                <c:pt idx="100">
                  <c:v>45775</c:v>
                </c:pt>
                <c:pt idx="101">
                  <c:v>45776</c:v>
                </c:pt>
                <c:pt idx="102">
                  <c:v>45777</c:v>
                </c:pt>
                <c:pt idx="103">
                  <c:v>45778</c:v>
                </c:pt>
                <c:pt idx="104">
                  <c:v>45779</c:v>
                </c:pt>
                <c:pt idx="105">
                  <c:v>45780</c:v>
                </c:pt>
                <c:pt idx="106">
                  <c:v>45781</c:v>
                </c:pt>
                <c:pt idx="107">
                  <c:v>45782</c:v>
                </c:pt>
                <c:pt idx="108">
                  <c:v>45783</c:v>
                </c:pt>
                <c:pt idx="109">
                  <c:v>45784</c:v>
                </c:pt>
                <c:pt idx="110">
                  <c:v>45785</c:v>
                </c:pt>
                <c:pt idx="111">
                  <c:v>45786</c:v>
                </c:pt>
                <c:pt idx="112">
                  <c:v>45787</c:v>
                </c:pt>
                <c:pt idx="113">
                  <c:v>45788</c:v>
                </c:pt>
                <c:pt idx="114">
                  <c:v>45789</c:v>
                </c:pt>
                <c:pt idx="115">
                  <c:v>45790</c:v>
                </c:pt>
                <c:pt idx="116">
                  <c:v>45791</c:v>
                </c:pt>
                <c:pt idx="117">
                  <c:v>45792</c:v>
                </c:pt>
                <c:pt idx="118">
                  <c:v>45793</c:v>
                </c:pt>
                <c:pt idx="119">
                  <c:v>45794</c:v>
                </c:pt>
                <c:pt idx="120">
                  <c:v>45795</c:v>
                </c:pt>
                <c:pt idx="121">
                  <c:v>45796</c:v>
                </c:pt>
                <c:pt idx="122">
                  <c:v>45797</c:v>
                </c:pt>
                <c:pt idx="123">
                  <c:v>45798</c:v>
                </c:pt>
                <c:pt idx="124">
                  <c:v>45799</c:v>
                </c:pt>
                <c:pt idx="125">
                  <c:v>45800</c:v>
                </c:pt>
                <c:pt idx="126">
                  <c:v>45801</c:v>
                </c:pt>
                <c:pt idx="127">
                  <c:v>45802</c:v>
                </c:pt>
                <c:pt idx="128">
                  <c:v>45803</c:v>
                </c:pt>
                <c:pt idx="129">
                  <c:v>45804</c:v>
                </c:pt>
                <c:pt idx="130">
                  <c:v>45805</c:v>
                </c:pt>
                <c:pt idx="131">
                  <c:v>45806</c:v>
                </c:pt>
                <c:pt idx="132">
                  <c:v>45807</c:v>
                </c:pt>
                <c:pt idx="133">
                  <c:v>45808</c:v>
                </c:pt>
                <c:pt idx="134">
                  <c:v>45809</c:v>
                </c:pt>
                <c:pt idx="135">
                  <c:v>45810</c:v>
                </c:pt>
                <c:pt idx="136">
                  <c:v>45811</c:v>
                </c:pt>
                <c:pt idx="137">
                  <c:v>45812</c:v>
                </c:pt>
                <c:pt idx="138">
                  <c:v>45813</c:v>
                </c:pt>
                <c:pt idx="139">
                  <c:v>45814</c:v>
                </c:pt>
                <c:pt idx="140">
                  <c:v>45815</c:v>
                </c:pt>
                <c:pt idx="141">
                  <c:v>45816</c:v>
                </c:pt>
                <c:pt idx="142">
                  <c:v>45817</c:v>
                </c:pt>
                <c:pt idx="143">
                  <c:v>45818</c:v>
                </c:pt>
                <c:pt idx="144">
                  <c:v>45819</c:v>
                </c:pt>
                <c:pt idx="145">
                  <c:v>45820</c:v>
                </c:pt>
                <c:pt idx="146">
                  <c:v>45821</c:v>
                </c:pt>
                <c:pt idx="147">
                  <c:v>45822</c:v>
                </c:pt>
                <c:pt idx="148">
                  <c:v>45823</c:v>
                </c:pt>
                <c:pt idx="149">
                  <c:v>45824</c:v>
                </c:pt>
                <c:pt idx="150">
                  <c:v>45825</c:v>
                </c:pt>
                <c:pt idx="151">
                  <c:v>45826</c:v>
                </c:pt>
                <c:pt idx="152">
                  <c:v>45827</c:v>
                </c:pt>
                <c:pt idx="153">
                  <c:v>45828</c:v>
                </c:pt>
                <c:pt idx="154">
                  <c:v>45829</c:v>
                </c:pt>
                <c:pt idx="155">
                  <c:v>45830</c:v>
                </c:pt>
                <c:pt idx="156">
                  <c:v>45831</c:v>
                </c:pt>
                <c:pt idx="157">
                  <c:v>45832</c:v>
                </c:pt>
                <c:pt idx="158">
                  <c:v>45833</c:v>
                </c:pt>
                <c:pt idx="159">
                  <c:v>45834</c:v>
                </c:pt>
                <c:pt idx="160">
                  <c:v>45835</c:v>
                </c:pt>
                <c:pt idx="161">
                  <c:v>45836</c:v>
                </c:pt>
                <c:pt idx="162">
                  <c:v>45837</c:v>
                </c:pt>
                <c:pt idx="163">
                  <c:v>45838</c:v>
                </c:pt>
              </c:numCache>
            </c:numRef>
          </c:xVal>
          <c:yVal>
            <c:numRef>
              <c:f>Offices!$C$11:$FJ$11</c:f>
              <c:numCache>
                <c:formatCode>General</c:formatCode>
                <c:ptCount val="164"/>
                <c:pt idx="0">
                  <c:v>10.9</c:v>
                </c:pt>
                <c:pt idx="1">
                  <c:v>10.8</c:v>
                </c:pt>
                <c:pt idx="2">
                  <c:v>26.4</c:v>
                </c:pt>
                <c:pt idx="3">
                  <c:v>26.7</c:v>
                </c:pt>
                <c:pt idx="4">
                  <c:v>23.299999999999901</c:v>
                </c:pt>
                <c:pt idx="5">
                  <c:v>24.7</c:v>
                </c:pt>
                <c:pt idx="6">
                  <c:v>17.899999999999999</c:v>
                </c:pt>
                <c:pt idx="7">
                  <c:v>9.5999999999999908</c:v>
                </c:pt>
                <c:pt idx="8">
                  <c:v>9.5</c:v>
                </c:pt>
                <c:pt idx="9">
                  <c:v>21.5</c:v>
                </c:pt>
                <c:pt idx="10">
                  <c:v>16.3</c:v>
                </c:pt>
                <c:pt idx="11">
                  <c:v>19.1999999999999</c:v>
                </c:pt>
                <c:pt idx="12">
                  <c:v>20.8</c:v>
                </c:pt>
                <c:pt idx="13">
                  <c:v>20.299999999999901</c:v>
                </c:pt>
                <c:pt idx="14">
                  <c:v>8.9</c:v>
                </c:pt>
                <c:pt idx="15">
                  <c:v>9.9</c:v>
                </c:pt>
                <c:pt idx="16">
                  <c:v>19.899999999999999</c:v>
                </c:pt>
                <c:pt idx="17">
                  <c:v>22.6</c:v>
                </c:pt>
                <c:pt idx="18">
                  <c:v>18.2</c:v>
                </c:pt>
                <c:pt idx="19">
                  <c:v>19.099999999999898</c:v>
                </c:pt>
                <c:pt idx="20">
                  <c:v>16.1999999999999</c:v>
                </c:pt>
                <c:pt idx="21">
                  <c:v>8.8999999999999702</c:v>
                </c:pt>
                <c:pt idx="22">
                  <c:v>9.1999999999999797</c:v>
                </c:pt>
                <c:pt idx="23">
                  <c:v>24.7</c:v>
                </c:pt>
                <c:pt idx="24">
                  <c:v>23.899999999999899</c:v>
                </c:pt>
                <c:pt idx="25">
                  <c:v>20.5</c:v>
                </c:pt>
                <c:pt idx="26">
                  <c:v>22.5</c:v>
                </c:pt>
                <c:pt idx="27">
                  <c:v>18.6999999999999</c:v>
                </c:pt>
                <c:pt idx="28">
                  <c:v>9.6000000000000192</c:v>
                </c:pt>
                <c:pt idx="29">
                  <c:v>9.8999999999999702</c:v>
                </c:pt>
                <c:pt idx="30">
                  <c:v>21.1</c:v>
                </c:pt>
                <c:pt idx="31">
                  <c:v>21.6</c:v>
                </c:pt>
                <c:pt idx="32">
                  <c:v>21.099999999999898</c:v>
                </c:pt>
                <c:pt idx="33">
                  <c:v>15.3</c:v>
                </c:pt>
                <c:pt idx="34">
                  <c:v>15.799999999999899</c:v>
                </c:pt>
                <c:pt idx="35">
                  <c:v>11.399999999999901</c:v>
                </c:pt>
                <c:pt idx="36">
                  <c:v>11</c:v>
                </c:pt>
                <c:pt idx="37">
                  <c:v>17.600000000000001</c:v>
                </c:pt>
                <c:pt idx="38">
                  <c:v>16.7</c:v>
                </c:pt>
                <c:pt idx="39">
                  <c:v>16.5</c:v>
                </c:pt>
                <c:pt idx="40">
                  <c:v>16.1999999999999</c:v>
                </c:pt>
                <c:pt idx="41">
                  <c:v>15.1</c:v>
                </c:pt>
                <c:pt idx="42">
                  <c:v>9.5</c:v>
                </c:pt>
                <c:pt idx="43">
                  <c:v>9.6000000000000192</c:v>
                </c:pt>
                <c:pt idx="44">
                  <c:v>19.5</c:v>
                </c:pt>
                <c:pt idx="45">
                  <c:v>43.8</c:v>
                </c:pt>
                <c:pt idx="46">
                  <c:v>20.899999999999899</c:v>
                </c:pt>
                <c:pt idx="47">
                  <c:v>18.299999999999901</c:v>
                </c:pt>
                <c:pt idx="48">
                  <c:v>12.899999999999901</c:v>
                </c:pt>
                <c:pt idx="49">
                  <c:v>9.9000000000000892</c:v>
                </c:pt>
                <c:pt idx="50">
                  <c:v>10.0999999999999</c:v>
                </c:pt>
                <c:pt idx="51">
                  <c:v>8.9000000000000892</c:v>
                </c:pt>
                <c:pt idx="52">
                  <c:v>5.69999999999993</c:v>
                </c:pt>
                <c:pt idx="53">
                  <c:v>7.6000000000000201</c:v>
                </c:pt>
                <c:pt idx="54">
                  <c:v>6.2000000000000401</c:v>
                </c:pt>
                <c:pt idx="55">
                  <c:v>9.19999999999993</c:v>
                </c:pt>
                <c:pt idx="56">
                  <c:v>12.399999999999901</c:v>
                </c:pt>
                <c:pt idx="57">
                  <c:v>17.5</c:v>
                </c:pt>
                <c:pt idx="58">
                  <c:v>27.8</c:v>
                </c:pt>
                <c:pt idx="59">
                  <c:v>27</c:v>
                </c:pt>
                <c:pt idx="60">
                  <c:v>27.3</c:v>
                </c:pt>
                <c:pt idx="61">
                  <c:v>26.1999999999998</c:v>
                </c:pt>
                <c:pt idx="62">
                  <c:v>19.100000000000101</c:v>
                </c:pt>
                <c:pt idx="63">
                  <c:v>19.8999999999998</c:v>
                </c:pt>
                <c:pt idx="64">
                  <c:v>17.299999999999901</c:v>
                </c:pt>
                <c:pt idx="65">
                  <c:v>18.7</c:v>
                </c:pt>
                <c:pt idx="66">
                  <c:v>24.100000000000101</c:v>
                </c:pt>
                <c:pt idx="67">
                  <c:v>28.5</c:v>
                </c:pt>
                <c:pt idx="68">
                  <c:v>17.599999999999898</c:v>
                </c:pt>
                <c:pt idx="69">
                  <c:v>22.9</c:v>
                </c:pt>
                <c:pt idx="70">
                  <c:v>33.3999999999998</c:v>
                </c:pt>
                <c:pt idx="71">
                  <c:v>32.200000000000003</c:v>
                </c:pt>
                <c:pt idx="72">
                  <c:v>33.800000000000097</c:v>
                </c:pt>
                <c:pt idx="73">
                  <c:v>33.9</c:v>
                </c:pt>
                <c:pt idx="74">
                  <c:v>34.099999999999902</c:v>
                </c:pt>
                <c:pt idx="75">
                  <c:v>32.4</c:v>
                </c:pt>
                <c:pt idx="76">
                  <c:v>25.5</c:v>
                </c:pt>
                <c:pt idx="77">
                  <c:v>34.700000000000003</c:v>
                </c:pt>
                <c:pt idx="78">
                  <c:v>36.099999999999902</c:v>
                </c:pt>
                <c:pt idx="79">
                  <c:v>35.5</c:v>
                </c:pt>
                <c:pt idx="80">
                  <c:v>33.8999999999998</c:v>
                </c:pt>
                <c:pt idx="81">
                  <c:v>33</c:v>
                </c:pt>
                <c:pt idx="82">
                  <c:v>30.4</c:v>
                </c:pt>
                <c:pt idx="83">
                  <c:v>28.1999999999998</c:v>
                </c:pt>
                <c:pt idx="84">
                  <c:v>23.9</c:v>
                </c:pt>
                <c:pt idx="85">
                  <c:v>16.5</c:v>
                </c:pt>
                <c:pt idx="86">
                  <c:v>13.9</c:v>
                </c:pt>
                <c:pt idx="87">
                  <c:v>3.39999999999986</c:v>
                </c:pt>
                <c:pt idx="88">
                  <c:v>23.7</c:v>
                </c:pt>
                <c:pt idx="89">
                  <c:v>22</c:v>
                </c:pt>
                <c:pt idx="90">
                  <c:v>11.4</c:v>
                </c:pt>
                <c:pt idx="91">
                  <c:v>15.299999999999899</c:v>
                </c:pt>
                <c:pt idx="92">
                  <c:v>18.599999999999898</c:v>
                </c:pt>
                <c:pt idx="93">
                  <c:v>3.7999999999999501</c:v>
                </c:pt>
                <c:pt idx="94">
                  <c:v>21</c:v>
                </c:pt>
                <c:pt idx="95">
                  <c:v>4</c:v>
                </c:pt>
                <c:pt idx="96">
                  <c:v>14</c:v>
                </c:pt>
                <c:pt idx="97">
                  <c:v>14.5</c:v>
                </c:pt>
                <c:pt idx="98">
                  <c:v>16.2</c:v>
                </c:pt>
                <c:pt idx="99">
                  <c:v>22.100000000000101</c:v>
                </c:pt>
                <c:pt idx="100">
                  <c:v>25.3999999999998</c:v>
                </c:pt>
                <c:pt idx="101">
                  <c:v>26</c:v>
                </c:pt>
                <c:pt idx="102">
                  <c:v>26.600000000000101</c:v>
                </c:pt>
                <c:pt idx="103">
                  <c:v>22.9</c:v>
                </c:pt>
                <c:pt idx="104">
                  <c:v>23.6</c:v>
                </c:pt>
                <c:pt idx="105">
                  <c:v>20.5</c:v>
                </c:pt>
                <c:pt idx="106">
                  <c:v>22.6</c:v>
                </c:pt>
                <c:pt idx="107">
                  <c:v>19.100000000000001</c:v>
                </c:pt>
                <c:pt idx="108">
                  <c:v>17.5</c:v>
                </c:pt>
                <c:pt idx="109">
                  <c:v>26.1</c:v>
                </c:pt>
                <c:pt idx="110">
                  <c:v>15.5</c:v>
                </c:pt>
                <c:pt idx="111">
                  <c:v>22.7</c:v>
                </c:pt>
                <c:pt idx="112">
                  <c:v>28.7</c:v>
                </c:pt>
                <c:pt idx="113">
                  <c:v>27.2</c:v>
                </c:pt>
                <c:pt idx="114">
                  <c:v>12.9</c:v>
                </c:pt>
                <c:pt idx="115">
                  <c:v>22.6</c:v>
                </c:pt>
                <c:pt idx="116">
                  <c:v>29.6</c:v>
                </c:pt>
                <c:pt idx="117">
                  <c:v>5.6</c:v>
                </c:pt>
                <c:pt idx="118">
                  <c:v>29.9</c:v>
                </c:pt>
                <c:pt idx="119">
                  <c:v>23.1</c:v>
                </c:pt>
                <c:pt idx="120">
                  <c:v>24.5</c:v>
                </c:pt>
                <c:pt idx="121">
                  <c:v>13.7</c:v>
                </c:pt>
                <c:pt idx="122">
                  <c:v>28.9</c:v>
                </c:pt>
                <c:pt idx="123">
                  <c:v>10.6</c:v>
                </c:pt>
                <c:pt idx="124">
                  <c:v>21.6</c:v>
                </c:pt>
                <c:pt idx="125">
                  <c:v>24.6</c:v>
                </c:pt>
                <c:pt idx="126">
                  <c:v>8.6999999999999993</c:v>
                </c:pt>
                <c:pt idx="127">
                  <c:v>19.5</c:v>
                </c:pt>
                <c:pt idx="128">
                  <c:v>16.100000000000001</c:v>
                </c:pt>
                <c:pt idx="129">
                  <c:v>4.4000000000000004</c:v>
                </c:pt>
                <c:pt idx="130">
                  <c:v>21</c:v>
                </c:pt>
                <c:pt idx="131">
                  <c:v>13.7</c:v>
                </c:pt>
                <c:pt idx="132">
                  <c:v>19.100000000000001</c:v>
                </c:pt>
                <c:pt idx="133">
                  <c:v>24.5</c:v>
                </c:pt>
                <c:pt idx="134">
                  <c:v>21.8</c:v>
                </c:pt>
                <c:pt idx="135">
                  <c:v>26</c:v>
                </c:pt>
                <c:pt idx="136">
                  <c:v>7</c:v>
                </c:pt>
                <c:pt idx="137">
                  <c:v>19.7</c:v>
                </c:pt>
                <c:pt idx="138">
                  <c:v>5.4</c:v>
                </c:pt>
                <c:pt idx="139">
                  <c:v>20.2</c:v>
                </c:pt>
                <c:pt idx="140">
                  <c:v>8.4</c:v>
                </c:pt>
                <c:pt idx="141">
                  <c:v>24.8</c:v>
                </c:pt>
                <c:pt idx="142">
                  <c:v>16</c:v>
                </c:pt>
                <c:pt idx="143">
                  <c:v>11.4</c:v>
                </c:pt>
                <c:pt idx="144">
                  <c:v>11.6</c:v>
                </c:pt>
                <c:pt idx="145">
                  <c:v>10.5</c:v>
                </c:pt>
                <c:pt idx="146">
                  <c:v>28.3</c:v>
                </c:pt>
                <c:pt idx="147">
                  <c:v>23.8</c:v>
                </c:pt>
                <c:pt idx="148">
                  <c:v>24.6</c:v>
                </c:pt>
                <c:pt idx="149">
                  <c:v>19.600000000000001</c:v>
                </c:pt>
                <c:pt idx="150">
                  <c:v>26.7</c:v>
                </c:pt>
                <c:pt idx="151">
                  <c:v>27.7</c:v>
                </c:pt>
                <c:pt idx="152">
                  <c:v>27.6</c:v>
                </c:pt>
                <c:pt idx="153">
                  <c:v>18.899999999999999</c:v>
                </c:pt>
                <c:pt idx="154">
                  <c:v>14</c:v>
                </c:pt>
                <c:pt idx="155">
                  <c:v>25</c:v>
                </c:pt>
                <c:pt idx="156">
                  <c:v>21.7</c:v>
                </c:pt>
                <c:pt idx="157">
                  <c:v>10.7</c:v>
                </c:pt>
                <c:pt idx="158">
                  <c:v>14</c:v>
                </c:pt>
                <c:pt idx="159">
                  <c:v>12.3</c:v>
                </c:pt>
                <c:pt idx="160">
                  <c:v>24.3</c:v>
                </c:pt>
                <c:pt idx="161">
                  <c:v>14.2</c:v>
                </c:pt>
                <c:pt idx="162">
                  <c:v>19</c:v>
                </c:pt>
                <c:pt idx="163">
                  <c:v>26.4</c:v>
                </c:pt>
              </c:numCache>
            </c:numRef>
          </c:yVal>
          <c:smooth val="0"/>
          <c:extLst>
            <c:ext xmlns:c16="http://schemas.microsoft.com/office/drawing/2014/chart" uri="{C3380CC4-5D6E-409C-BE32-E72D297353CC}">
              <c16:uniqueId val="{00000001-48B5-402E-862A-20644A6B05EF}"/>
            </c:ext>
          </c:extLst>
        </c:ser>
        <c:ser>
          <c:idx val="1"/>
          <c:order val="1"/>
          <c:tx>
            <c:strRef>
              <c:f>Offices!$B$15</c:f>
              <c:strCache>
                <c:ptCount val="1"/>
                <c:pt idx="0">
                  <c:v>PV yield(kWh)</c:v>
                </c:pt>
              </c:strCache>
            </c:strRef>
          </c:tx>
          <c:spPr>
            <a:ln w="19050" cap="rnd">
              <a:noFill/>
              <a:prstDash val="sysDot"/>
              <a:round/>
            </a:ln>
            <a:effectLst/>
          </c:spPr>
          <c:marker>
            <c:symbol val="circle"/>
            <c:size val="3"/>
            <c:spPr>
              <a:solidFill>
                <a:schemeClr val="accent2"/>
              </a:solidFill>
              <a:ln w="9525">
                <a:solidFill>
                  <a:schemeClr val="accent2"/>
                </a:solidFill>
              </a:ln>
              <a:effectLst/>
            </c:spPr>
          </c:marker>
          <c:trendline>
            <c:spPr>
              <a:ln w="19050" cap="rnd">
                <a:solidFill>
                  <a:schemeClr val="accent2"/>
                </a:solidFill>
                <a:prstDash val="solid"/>
              </a:ln>
              <a:effectLst/>
            </c:spPr>
            <c:trendlineType val="movingAvg"/>
            <c:period val="7"/>
            <c:dispRSqr val="0"/>
            <c:dispEq val="0"/>
          </c:trendline>
          <c:xVal>
            <c:numRef>
              <c:f>Offices!$C$2:$FJ$2</c:f>
              <c:numCache>
                <c:formatCode>d/m/yy;@</c:formatCode>
                <c:ptCount val="164"/>
                <c:pt idx="0">
                  <c:v>45675</c:v>
                </c:pt>
                <c:pt idx="1">
                  <c:v>45676</c:v>
                </c:pt>
                <c:pt idx="2">
                  <c:v>45677</c:v>
                </c:pt>
                <c:pt idx="3">
                  <c:v>45678</c:v>
                </c:pt>
                <c:pt idx="4">
                  <c:v>45679</c:v>
                </c:pt>
                <c:pt idx="5">
                  <c:v>45680</c:v>
                </c:pt>
                <c:pt idx="6">
                  <c:v>45681</c:v>
                </c:pt>
                <c:pt idx="7">
                  <c:v>45682</c:v>
                </c:pt>
                <c:pt idx="8">
                  <c:v>45683</c:v>
                </c:pt>
                <c:pt idx="9">
                  <c:v>45684</c:v>
                </c:pt>
                <c:pt idx="10">
                  <c:v>45685</c:v>
                </c:pt>
                <c:pt idx="11">
                  <c:v>45686</c:v>
                </c:pt>
                <c:pt idx="12">
                  <c:v>45687</c:v>
                </c:pt>
                <c:pt idx="13">
                  <c:v>45688</c:v>
                </c:pt>
                <c:pt idx="14">
                  <c:v>45689</c:v>
                </c:pt>
                <c:pt idx="15">
                  <c:v>45690</c:v>
                </c:pt>
                <c:pt idx="16">
                  <c:v>45691</c:v>
                </c:pt>
                <c:pt idx="17">
                  <c:v>45692</c:v>
                </c:pt>
                <c:pt idx="18">
                  <c:v>45693</c:v>
                </c:pt>
                <c:pt idx="19">
                  <c:v>45694</c:v>
                </c:pt>
                <c:pt idx="20">
                  <c:v>45695</c:v>
                </c:pt>
                <c:pt idx="21">
                  <c:v>45696</c:v>
                </c:pt>
                <c:pt idx="22">
                  <c:v>45697</c:v>
                </c:pt>
                <c:pt idx="23">
                  <c:v>45698</c:v>
                </c:pt>
                <c:pt idx="24">
                  <c:v>45699</c:v>
                </c:pt>
                <c:pt idx="25">
                  <c:v>45700</c:v>
                </c:pt>
                <c:pt idx="26">
                  <c:v>45701</c:v>
                </c:pt>
                <c:pt idx="27">
                  <c:v>45702</c:v>
                </c:pt>
                <c:pt idx="28">
                  <c:v>45703</c:v>
                </c:pt>
                <c:pt idx="29">
                  <c:v>45704</c:v>
                </c:pt>
                <c:pt idx="30">
                  <c:v>45705</c:v>
                </c:pt>
                <c:pt idx="31">
                  <c:v>45706</c:v>
                </c:pt>
                <c:pt idx="32">
                  <c:v>45707</c:v>
                </c:pt>
                <c:pt idx="33">
                  <c:v>45708</c:v>
                </c:pt>
                <c:pt idx="34">
                  <c:v>45709</c:v>
                </c:pt>
                <c:pt idx="35">
                  <c:v>45710</c:v>
                </c:pt>
                <c:pt idx="36">
                  <c:v>45711</c:v>
                </c:pt>
                <c:pt idx="37">
                  <c:v>45712</c:v>
                </c:pt>
                <c:pt idx="38">
                  <c:v>45713</c:v>
                </c:pt>
                <c:pt idx="39">
                  <c:v>45714</c:v>
                </c:pt>
                <c:pt idx="40">
                  <c:v>45715</c:v>
                </c:pt>
                <c:pt idx="41">
                  <c:v>45716</c:v>
                </c:pt>
                <c:pt idx="42">
                  <c:v>45717</c:v>
                </c:pt>
                <c:pt idx="43">
                  <c:v>45718</c:v>
                </c:pt>
                <c:pt idx="44">
                  <c:v>45719</c:v>
                </c:pt>
                <c:pt idx="45">
                  <c:v>45720</c:v>
                </c:pt>
                <c:pt idx="46">
                  <c:v>45721</c:v>
                </c:pt>
                <c:pt idx="47">
                  <c:v>45722</c:v>
                </c:pt>
                <c:pt idx="48">
                  <c:v>45723</c:v>
                </c:pt>
                <c:pt idx="49">
                  <c:v>45724</c:v>
                </c:pt>
                <c:pt idx="50">
                  <c:v>45725</c:v>
                </c:pt>
                <c:pt idx="51">
                  <c:v>45726</c:v>
                </c:pt>
                <c:pt idx="52">
                  <c:v>45727</c:v>
                </c:pt>
                <c:pt idx="53">
                  <c:v>45728</c:v>
                </c:pt>
                <c:pt idx="54">
                  <c:v>45729</c:v>
                </c:pt>
                <c:pt idx="55">
                  <c:v>45730</c:v>
                </c:pt>
                <c:pt idx="56">
                  <c:v>45731</c:v>
                </c:pt>
                <c:pt idx="57">
                  <c:v>45732</c:v>
                </c:pt>
                <c:pt idx="58">
                  <c:v>45733</c:v>
                </c:pt>
                <c:pt idx="59">
                  <c:v>45734</c:v>
                </c:pt>
                <c:pt idx="60">
                  <c:v>45735</c:v>
                </c:pt>
                <c:pt idx="61">
                  <c:v>45736</c:v>
                </c:pt>
                <c:pt idx="62">
                  <c:v>45737</c:v>
                </c:pt>
                <c:pt idx="63">
                  <c:v>45738</c:v>
                </c:pt>
                <c:pt idx="64">
                  <c:v>45739</c:v>
                </c:pt>
                <c:pt idx="65">
                  <c:v>45740</c:v>
                </c:pt>
                <c:pt idx="66">
                  <c:v>45741</c:v>
                </c:pt>
                <c:pt idx="67">
                  <c:v>45742</c:v>
                </c:pt>
                <c:pt idx="68">
                  <c:v>45743</c:v>
                </c:pt>
                <c:pt idx="69">
                  <c:v>45744</c:v>
                </c:pt>
                <c:pt idx="70">
                  <c:v>45745</c:v>
                </c:pt>
                <c:pt idx="71">
                  <c:v>45746</c:v>
                </c:pt>
                <c:pt idx="72">
                  <c:v>45747</c:v>
                </c:pt>
                <c:pt idx="73">
                  <c:v>45748</c:v>
                </c:pt>
                <c:pt idx="74">
                  <c:v>45749</c:v>
                </c:pt>
                <c:pt idx="75">
                  <c:v>45750</c:v>
                </c:pt>
                <c:pt idx="76">
                  <c:v>45751</c:v>
                </c:pt>
                <c:pt idx="77">
                  <c:v>45752</c:v>
                </c:pt>
                <c:pt idx="78">
                  <c:v>45753</c:v>
                </c:pt>
                <c:pt idx="79">
                  <c:v>45754</c:v>
                </c:pt>
                <c:pt idx="80">
                  <c:v>45755</c:v>
                </c:pt>
                <c:pt idx="81">
                  <c:v>45756</c:v>
                </c:pt>
                <c:pt idx="82">
                  <c:v>45757</c:v>
                </c:pt>
                <c:pt idx="83">
                  <c:v>45758</c:v>
                </c:pt>
                <c:pt idx="84">
                  <c:v>45759</c:v>
                </c:pt>
                <c:pt idx="85">
                  <c:v>45760</c:v>
                </c:pt>
                <c:pt idx="86">
                  <c:v>45761</c:v>
                </c:pt>
                <c:pt idx="87">
                  <c:v>45762</c:v>
                </c:pt>
                <c:pt idx="88">
                  <c:v>45763</c:v>
                </c:pt>
                <c:pt idx="89">
                  <c:v>45764</c:v>
                </c:pt>
                <c:pt idx="90">
                  <c:v>45765</c:v>
                </c:pt>
                <c:pt idx="91">
                  <c:v>45766</c:v>
                </c:pt>
                <c:pt idx="92">
                  <c:v>45767</c:v>
                </c:pt>
                <c:pt idx="93">
                  <c:v>45768</c:v>
                </c:pt>
                <c:pt idx="94">
                  <c:v>45769</c:v>
                </c:pt>
                <c:pt idx="95">
                  <c:v>45770</c:v>
                </c:pt>
                <c:pt idx="96">
                  <c:v>45771</c:v>
                </c:pt>
                <c:pt idx="97">
                  <c:v>45772</c:v>
                </c:pt>
                <c:pt idx="98">
                  <c:v>45773</c:v>
                </c:pt>
                <c:pt idx="99">
                  <c:v>45774</c:v>
                </c:pt>
                <c:pt idx="100">
                  <c:v>45775</c:v>
                </c:pt>
                <c:pt idx="101">
                  <c:v>45776</c:v>
                </c:pt>
                <c:pt idx="102">
                  <c:v>45777</c:v>
                </c:pt>
                <c:pt idx="103">
                  <c:v>45778</c:v>
                </c:pt>
                <c:pt idx="104">
                  <c:v>45779</c:v>
                </c:pt>
                <c:pt idx="105">
                  <c:v>45780</c:v>
                </c:pt>
                <c:pt idx="106">
                  <c:v>45781</c:v>
                </c:pt>
                <c:pt idx="107">
                  <c:v>45782</c:v>
                </c:pt>
                <c:pt idx="108">
                  <c:v>45783</c:v>
                </c:pt>
                <c:pt idx="109">
                  <c:v>45784</c:v>
                </c:pt>
                <c:pt idx="110">
                  <c:v>45785</c:v>
                </c:pt>
                <c:pt idx="111">
                  <c:v>45786</c:v>
                </c:pt>
                <c:pt idx="112">
                  <c:v>45787</c:v>
                </c:pt>
                <c:pt idx="113">
                  <c:v>45788</c:v>
                </c:pt>
                <c:pt idx="114">
                  <c:v>45789</c:v>
                </c:pt>
                <c:pt idx="115">
                  <c:v>45790</c:v>
                </c:pt>
                <c:pt idx="116">
                  <c:v>45791</c:v>
                </c:pt>
                <c:pt idx="117">
                  <c:v>45792</c:v>
                </c:pt>
                <c:pt idx="118">
                  <c:v>45793</c:v>
                </c:pt>
                <c:pt idx="119">
                  <c:v>45794</c:v>
                </c:pt>
                <c:pt idx="120">
                  <c:v>45795</c:v>
                </c:pt>
                <c:pt idx="121">
                  <c:v>45796</c:v>
                </c:pt>
                <c:pt idx="122">
                  <c:v>45797</c:v>
                </c:pt>
                <c:pt idx="123">
                  <c:v>45798</c:v>
                </c:pt>
                <c:pt idx="124">
                  <c:v>45799</c:v>
                </c:pt>
                <c:pt idx="125">
                  <c:v>45800</c:v>
                </c:pt>
                <c:pt idx="126">
                  <c:v>45801</c:v>
                </c:pt>
                <c:pt idx="127">
                  <c:v>45802</c:v>
                </c:pt>
                <c:pt idx="128">
                  <c:v>45803</c:v>
                </c:pt>
                <c:pt idx="129">
                  <c:v>45804</c:v>
                </c:pt>
                <c:pt idx="130">
                  <c:v>45805</c:v>
                </c:pt>
                <c:pt idx="131">
                  <c:v>45806</c:v>
                </c:pt>
                <c:pt idx="132">
                  <c:v>45807</c:v>
                </c:pt>
                <c:pt idx="133">
                  <c:v>45808</c:v>
                </c:pt>
                <c:pt idx="134">
                  <c:v>45809</c:v>
                </c:pt>
                <c:pt idx="135">
                  <c:v>45810</c:v>
                </c:pt>
                <c:pt idx="136">
                  <c:v>45811</c:v>
                </c:pt>
                <c:pt idx="137">
                  <c:v>45812</c:v>
                </c:pt>
                <c:pt idx="138">
                  <c:v>45813</c:v>
                </c:pt>
                <c:pt idx="139">
                  <c:v>45814</c:v>
                </c:pt>
                <c:pt idx="140">
                  <c:v>45815</c:v>
                </c:pt>
                <c:pt idx="141">
                  <c:v>45816</c:v>
                </c:pt>
                <c:pt idx="142">
                  <c:v>45817</c:v>
                </c:pt>
                <c:pt idx="143">
                  <c:v>45818</c:v>
                </c:pt>
                <c:pt idx="144">
                  <c:v>45819</c:v>
                </c:pt>
                <c:pt idx="145">
                  <c:v>45820</c:v>
                </c:pt>
                <c:pt idx="146">
                  <c:v>45821</c:v>
                </c:pt>
                <c:pt idx="147">
                  <c:v>45822</c:v>
                </c:pt>
                <c:pt idx="148">
                  <c:v>45823</c:v>
                </c:pt>
                <c:pt idx="149">
                  <c:v>45824</c:v>
                </c:pt>
                <c:pt idx="150">
                  <c:v>45825</c:v>
                </c:pt>
                <c:pt idx="151">
                  <c:v>45826</c:v>
                </c:pt>
                <c:pt idx="152">
                  <c:v>45827</c:v>
                </c:pt>
                <c:pt idx="153">
                  <c:v>45828</c:v>
                </c:pt>
                <c:pt idx="154">
                  <c:v>45829</c:v>
                </c:pt>
                <c:pt idx="155">
                  <c:v>45830</c:v>
                </c:pt>
                <c:pt idx="156">
                  <c:v>45831</c:v>
                </c:pt>
                <c:pt idx="157">
                  <c:v>45832</c:v>
                </c:pt>
                <c:pt idx="158">
                  <c:v>45833</c:v>
                </c:pt>
                <c:pt idx="159">
                  <c:v>45834</c:v>
                </c:pt>
                <c:pt idx="160">
                  <c:v>45835</c:v>
                </c:pt>
                <c:pt idx="161">
                  <c:v>45836</c:v>
                </c:pt>
                <c:pt idx="162">
                  <c:v>45837</c:v>
                </c:pt>
                <c:pt idx="163">
                  <c:v>45838</c:v>
                </c:pt>
              </c:numCache>
            </c:numRef>
          </c:xVal>
          <c:yVal>
            <c:numRef>
              <c:f>Offices!$C$15:$FJ$15</c:f>
              <c:numCache>
                <c:formatCode>General</c:formatCode>
                <c:ptCount val="164"/>
                <c:pt idx="0">
                  <c:v>0</c:v>
                </c:pt>
                <c:pt idx="1">
                  <c:v>0.6</c:v>
                </c:pt>
                <c:pt idx="2">
                  <c:v>6.1</c:v>
                </c:pt>
                <c:pt idx="3">
                  <c:v>5.8</c:v>
                </c:pt>
                <c:pt idx="4">
                  <c:v>2.5</c:v>
                </c:pt>
                <c:pt idx="5">
                  <c:v>2.5</c:v>
                </c:pt>
                <c:pt idx="6">
                  <c:v>7</c:v>
                </c:pt>
                <c:pt idx="7">
                  <c:v>14.1</c:v>
                </c:pt>
                <c:pt idx="8">
                  <c:v>1.6</c:v>
                </c:pt>
                <c:pt idx="9">
                  <c:v>7.3999999999999897</c:v>
                </c:pt>
                <c:pt idx="10">
                  <c:v>3.6</c:v>
                </c:pt>
                <c:pt idx="11">
                  <c:v>8</c:v>
                </c:pt>
                <c:pt idx="12">
                  <c:v>16.599999999999898</c:v>
                </c:pt>
                <c:pt idx="13">
                  <c:v>5.5</c:v>
                </c:pt>
                <c:pt idx="14">
                  <c:v>1.6</c:v>
                </c:pt>
                <c:pt idx="15">
                  <c:v>15.8</c:v>
                </c:pt>
                <c:pt idx="16">
                  <c:v>3.5</c:v>
                </c:pt>
                <c:pt idx="17">
                  <c:v>3.6</c:v>
                </c:pt>
                <c:pt idx="18">
                  <c:v>14</c:v>
                </c:pt>
                <c:pt idx="19">
                  <c:v>19.100000000000001</c:v>
                </c:pt>
                <c:pt idx="20">
                  <c:v>2.5999999999999899</c:v>
                </c:pt>
                <c:pt idx="21">
                  <c:v>1.30000000000001</c:v>
                </c:pt>
                <c:pt idx="22">
                  <c:v>9.5</c:v>
                </c:pt>
                <c:pt idx="23">
                  <c:v>1</c:v>
                </c:pt>
                <c:pt idx="24">
                  <c:v>2</c:v>
                </c:pt>
                <c:pt idx="25">
                  <c:v>3.2999999999999798</c:v>
                </c:pt>
                <c:pt idx="26">
                  <c:v>1.7000000000000099</c:v>
                </c:pt>
                <c:pt idx="27">
                  <c:v>13.5</c:v>
                </c:pt>
                <c:pt idx="28">
                  <c:v>6.3999999999999702</c:v>
                </c:pt>
                <c:pt idx="29">
                  <c:v>7.3000000000000096</c:v>
                </c:pt>
                <c:pt idx="30">
                  <c:v>20.099999999999898</c:v>
                </c:pt>
                <c:pt idx="31">
                  <c:v>18.099999999999898</c:v>
                </c:pt>
                <c:pt idx="32">
                  <c:v>10</c:v>
                </c:pt>
                <c:pt idx="33">
                  <c:v>3.5</c:v>
                </c:pt>
                <c:pt idx="34">
                  <c:v>7.8000000000000096</c:v>
                </c:pt>
                <c:pt idx="35">
                  <c:v>10.8</c:v>
                </c:pt>
                <c:pt idx="36">
                  <c:v>7.8999999999999702</c:v>
                </c:pt>
                <c:pt idx="37">
                  <c:v>11.1999999999999</c:v>
                </c:pt>
                <c:pt idx="38">
                  <c:v>14.5</c:v>
                </c:pt>
                <c:pt idx="39">
                  <c:v>7.1000000000000201</c:v>
                </c:pt>
                <c:pt idx="40">
                  <c:v>22.1</c:v>
                </c:pt>
                <c:pt idx="41">
                  <c:v>21.1999999999999</c:v>
                </c:pt>
                <c:pt idx="42">
                  <c:v>20.099999999999898</c:v>
                </c:pt>
                <c:pt idx="43">
                  <c:v>29.8</c:v>
                </c:pt>
                <c:pt idx="44">
                  <c:v>30</c:v>
                </c:pt>
                <c:pt idx="45">
                  <c:v>29.8</c:v>
                </c:pt>
                <c:pt idx="46">
                  <c:v>15.8</c:v>
                </c:pt>
                <c:pt idx="47">
                  <c:v>30.3</c:v>
                </c:pt>
                <c:pt idx="48">
                  <c:v>17.399999999999899</c:v>
                </c:pt>
                <c:pt idx="49">
                  <c:v>28.5</c:v>
                </c:pt>
                <c:pt idx="50">
                  <c:v>28.6</c:v>
                </c:pt>
                <c:pt idx="51">
                  <c:v>15.899999999999901</c:v>
                </c:pt>
                <c:pt idx="52">
                  <c:v>15.7</c:v>
                </c:pt>
                <c:pt idx="53">
                  <c:v>15.899999999999901</c:v>
                </c:pt>
                <c:pt idx="54">
                  <c:v>14.5</c:v>
                </c:pt>
                <c:pt idx="55">
                  <c:v>18</c:v>
                </c:pt>
                <c:pt idx="56">
                  <c:v>23.899999999999899</c:v>
                </c:pt>
                <c:pt idx="57">
                  <c:v>32.5</c:v>
                </c:pt>
                <c:pt idx="58">
                  <c:v>12.2</c:v>
                </c:pt>
                <c:pt idx="59">
                  <c:v>38.299999999999898</c:v>
                </c:pt>
                <c:pt idx="60">
                  <c:v>35</c:v>
                </c:pt>
                <c:pt idx="61">
                  <c:v>27.5</c:v>
                </c:pt>
                <c:pt idx="62">
                  <c:v>16.799999999999901</c:v>
                </c:pt>
                <c:pt idx="63">
                  <c:v>16.7</c:v>
                </c:pt>
                <c:pt idx="64">
                  <c:v>10.199999999999999</c:v>
                </c:pt>
                <c:pt idx="65">
                  <c:v>11.6999999999999</c:v>
                </c:pt>
                <c:pt idx="66">
                  <c:v>21.899999999999899</c:v>
                </c:pt>
                <c:pt idx="67">
                  <c:v>31.7</c:v>
                </c:pt>
                <c:pt idx="68">
                  <c:v>13.399999999999901</c:v>
                </c:pt>
                <c:pt idx="69">
                  <c:v>21.2</c:v>
                </c:pt>
                <c:pt idx="70">
                  <c:v>38.899999999999899</c:v>
                </c:pt>
                <c:pt idx="71">
                  <c:v>38.9</c:v>
                </c:pt>
                <c:pt idx="72">
                  <c:v>41</c:v>
                </c:pt>
                <c:pt idx="73">
                  <c:v>41.3999999999998</c:v>
                </c:pt>
                <c:pt idx="74">
                  <c:v>42.299999999999898</c:v>
                </c:pt>
                <c:pt idx="75">
                  <c:v>41.300000000000097</c:v>
                </c:pt>
                <c:pt idx="76">
                  <c:v>31</c:v>
                </c:pt>
                <c:pt idx="77">
                  <c:v>42.799999999999898</c:v>
                </c:pt>
                <c:pt idx="78">
                  <c:v>44</c:v>
                </c:pt>
                <c:pt idx="79">
                  <c:v>43.099999999999902</c:v>
                </c:pt>
                <c:pt idx="80">
                  <c:v>41.799999999999898</c:v>
                </c:pt>
                <c:pt idx="81">
                  <c:v>39.5</c:v>
                </c:pt>
                <c:pt idx="82">
                  <c:v>34.100000000000101</c:v>
                </c:pt>
                <c:pt idx="83">
                  <c:v>43.599999999999902</c:v>
                </c:pt>
                <c:pt idx="84">
                  <c:v>43</c:v>
                </c:pt>
                <c:pt idx="85">
                  <c:v>31.600000000000101</c:v>
                </c:pt>
                <c:pt idx="86">
                  <c:v>29.599999999999898</c:v>
                </c:pt>
                <c:pt idx="87">
                  <c:v>12.5</c:v>
                </c:pt>
                <c:pt idx="88">
                  <c:v>44.4</c:v>
                </c:pt>
                <c:pt idx="89">
                  <c:v>41.699999999999797</c:v>
                </c:pt>
                <c:pt idx="90">
                  <c:v>25.100000000000101</c:v>
                </c:pt>
                <c:pt idx="91">
                  <c:v>29.3999999999998</c:v>
                </c:pt>
                <c:pt idx="92">
                  <c:v>34.4</c:v>
                </c:pt>
                <c:pt idx="93">
                  <c:v>12.9</c:v>
                </c:pt>
                <c:pt idx="94">
                  <c:v>40.299999999999898</c:v>
                </c:pt>
                <c:pt idx="95">
                  <c:v>12.799999999999899</c:v>
                </c:pt>
                <c:pt idx="96">
                  <c:v>30.299999999999901</c:v>
                </c:pt>
                <c:pt idx="97">
                  <c:v>30.9</c:v>
                </c:pt>
                <c:pt idx="98">
                  <c:v>31.2</c:v>
                </c:pt>
                <c:pt idx="99">
                  <c:v>40.799999999999898</c:v>
                </c:pt>
                <c:pt idx="100">
                  <c:v>47.799999999999898</c:v>
                </c:pt>
                <c:pt idx="101">
                  <c:v>49.199999999999797</c:v>
                </c:pt>
                <c:pt idx="102">
                  <c:v>49.5</c:v>
                </c:pt>
                <c:pt idx="103">
                  <c:v>45.7</c:v>
                </c:pt>
                <c:pt idx="104">
                  <c:v>45.6</c:v>
                </c:pt>
                <c:pt idx="105">
                  <c:v>38.200000000000003</c:v>
                </c:pt>
                <c:pt idx="106">
                  <c:v>40.9</c:v>
                </c:pt>
                <c:pt idx="107">
                  <c:v>25.3</c:v>
                </c:pt>
                <c:pt idx="108">
                  <c:v>36</c:v>
                </c:pt>
                <c:pt idx="109">
                  <c:v>49</c:v>
                </c:pt>
                <c:pt idx="110">
                  <c:v>32.299999999999997</c:v>
                </c:pt>
                <c:pt idx="111">
                  <c:v>42.5</c:v>
                </c:pt>
                <c:pt idx="112">
                  <c:v>51.5</c:v>
                </c:pt>
                <c:pt idx="113">
                  <c:v>49.3</c:v>
                </c:pt>
                <c:pt idx="114">
                  <c:v>29.4</c:v>
                </c:pt>
                <c:pt idx="115">
                  <c:v>43.7</c:v>
                </c:pt>
                <c:pt idx="116">
                  <c:v>53.8</c:v>
                </c:pt>
                <c:pt idx="117">
                  <c:v>16.899999999999999</c:v>
                </c:pt>
                <c:pt idx="118">
                  <c:v>54</c:v>
                </c:pt>
                <c:pt idx="119">
                  <c:v>42.3</c:v>
                </c:pt>
                <c:pt idx="120">
                  <c:v>44.2</c:v>
                </c:pt>
                <c:pt idx="121">
                  <c:v>30</c:v>
                </c:pt>
                <c:pt idx="122">
                  <c:v>54.7</c:v>
                </c:pt>
                <c:pt idx="123">
                  <c:v>24.1</c:v>
                </c:pt>
                <c:pt idx="124">
                  <c:v>44.4</c:v>
                </c:pt>
                <c:pt idx="125">
                  <c:v>47.6</c:v>
                </c:pt>
                <c:pt idx="126">
                  <c:v>19.8</c:v>
                </c:pt>
                <c:pt idx="127">
                  <c:v>37.200000000000003</c:v>
                </c:pt>
                <c:pt idx="128">
                  <c:v>33.299999999999997</c:v>
                </c:pt>
                <c:pt idx="129">
                  <c:v>15.7</c:v>
                </c:pt>
                <c:pt idx="130">
                  <c:v>41.3</c:v>
                </c:pt>
                <c:pt idx="131">
                  <c:v>29.9</c:v>
                </c:pt>
                <c:pt idx="132">
                  <c:v>39.299999999999997</c:v>
                </c:pt>
                <c:pt idx="133">
                  <c:v>45.3</c:v>
                </c:pt>
                <c:pt idx="134">
                  <c:v>40.799999999999997</c:v>
                </c:pt>
                <c:pt idx="135">
                  <c:v>48.9</c:v>
                </c:pt>
                <c:pt idx="136">
                  <c:v>19.399999999999999</c:v>
                </c:pt>
                <c:pt idx="137">
                  <c:v>39.700000000000003</c:v>
                </c:pt>
                <c:pt idx="138">
                  <c:v>15.8</c:v>
                </c:pt>
                <c:pt idx="139">
                  <c:v>41.4</c:v>
                </c:pt>
                <c:pt idx="140">
                  <c:v>20.6</c:v>
                </c:pt>
                <c:pt idx="141">
                  <c:v>47</c:v>
                </c:pt>
                <c:pt idx="142">
                  <c:v>35.1</c:v>
                </c:pt>
                <c:pt idx="143">
                  <c:v>28.2</c:v>
                </c:pt>
                <c:pt idx="144">
                  <c:v>27</c:v>
                </c:pt>
                <c:pt idx="145">
                  <c:v>25.9</c:v>
                </c:pt>
                <c:pt idx="146">
                  <c:v>52.6</c:v>
                </c:pt>
                <c:pt idx="147">
                  <c:v>43.4</c:v>
                </c:pt>
                <c:pt idx="148">
                  <c:v>45.2</c:v>
                </c:pt>
                <c:pt idx="149">
                  <c:v>39.4</c:v>
                </c:pt>
                <c:pt idx="150">
                  <c:v>51.2</c:v>
                </c:pt>
                <c:pt idx="151">
                  <c:v>52.6</c:v>
                </c:pt>
                <c:pt idx="152">
                  <c:v>52.9</c:v>
                </c:pt>
                <c:pt idx="153">
                  <c:v>39.5</c:v>
                </c:pt>
                <c:pt idx="154">
                  <c:v>29.5</c:v>
                </c:pt>
                <c:pt idx="155">
                  <c:v>46.3</c:v>
                </c:pt>
                <c:pt idx="156">
                  <c:v>43.9</c:v>
                </c:pt>
                <c:pt idx="157">
                  <c:v>26</c:v>
                </c:pt>
                <c:pt idx="158">
                  <c:v>30.8</c:v>
                </c:pt>
                <c:pt idx="159">
                  <c:v>29.6</c:v>
                </c:pt>
                <c:pt idx="160">
                  <c:v>46.5</c:v>
                </c:pt>
                <c:pt idx="161">
                  <c:v>29.2</c:v>
                </c:pt>
                <c:pt idx="162">
                  <c:v>37</c:v>
                </c:pt>
                <c:pt idx="163">
                  <c:v>51.3</c:v>
                </c:pt>
              </c:numCache>
            </c:numRef>
          </c:yVal>
          <c:smooth val="0"/>
          <c:extLst>
            <c:ext xmlns:c16="http://schemas.microsoft.com/office/drawing/2014/chart" uri="{C3380CC4-5D6E-409C-BE32-E72D297353CC}">
              <c16:uniqueId val="{00000003-48B5-402E-862A-20644A6B05EF}"/>
            </c:ext>
          </c:extLst>
        </c:ser>
        <c:dLbls>
          <c:showLegendKey val="0"/>
          <c:showVal val="0"/>
          <c:showCatName val="0"/>
          <c:showSerName val="0"/>
          <c:showPercent val="0"/>
          <c:showBubbleSize val="0"/>
        </c:dLbls>
        <c:axId val="976244959"/>
        <c:axId val="976246879"/>
      </c:scatterChart>
      <c:valAx>
        <c:axId val="9762449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Date</a:t>
                </a:r>
              </a:p>
            </c:rich>
          </c:tx>
          <c:layout>
            <c:manualLayout>
              <c:xMode val="edge"/>
              <c:yMode val="edge"/>
              <c:x val="0.47296905133339068"/>
              <c:y val="0.8961268999959404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d/m/yy;@" sourceLinked="1"/>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6879"/>
        <c:crosses val="autoZero"/>
        <c:crossBetween val="midCat"/>
      </c:valAx>
      <c:valAx>
        <c:axId val="976246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 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4959"/>
        <c:crosses val="autoZero"/>
        <c:crossBetween val="midCat"/>
      </c:valAx>
      <c:spPr>
        <a:noFill/>
        <a:ln>
          <a:noFill/>
        </a:ln>
        <a:effectLst/>
      </c:spPr>
    </c:plotArea>
    <c:legend>
      <c:legendPos val="tr"/>
      <c:layout>
        <c:manualLayout>
          <c:xMode val="edge"/>
          <c:yMode val="edge"/>
          <c:x val="5.6446154457965539E-2"/>
          <c:y val="0.1168608343846522"/>
          <c:w val="0.25763659423405277"/>
          <c:h val="0.21870143733831857"/>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Office Solar Panels- Ongoing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Offices!$B$14</c:f>
              <c:strCache>
                <c:ptCount val="1"/>
                <c:pt idx="0">
                  <c:v>Import energy(kWh)</c:v>
                </c:pt>
              </c:strCache>
            </c:strRef>
          </c:tx>
          <c:spPr>
            <a:ln w="19050" cap="rnd">
              <a:noFill/>
              <a:prstDash val="dash"/>
              <a:round/>
            </a:ln>
            <a:effectLst/>
          </c:spPr>
          <c:marker>
            <c:symbol val="circle"/>
            <c:size val="3"/>
            <c:spPr>
              <a:solidFill>
                <a:schemeClr val="accent1"/>
              </a:solidFill>
              <a:ln w="9525">
                <a:solidFill>
                  <a:schemeClr val="accent1"/>
                </a:solidFill>
              </a:ln>
              <a:effectLst/>
            </c:spPr>
          </c:marker>
          <c:trendline>
            <c:spPr>
              <a:ln w="19050" cap="rnd">
                <a:solidFill>
                  <a:schemeClr val="accent1"/>
                </a:solidFill>
                <a:prstDash val="solid"/>
              </a:ln>
              <a:effectLst/>
            </c:spPr>
            <c:trendlineType val="movingAvg"/>
            <c:period val="7"/>
            <c:dispRSqr val="0"/>
            <c:dispEq val="0"/>
          </c:trendline>
          <c:xVal>
            <c:numRef>
              <c:f>Offices!$C$2:$FJ$2</c:f>
              <c:numCache>
                <c:formatCode>d/m/yy;@</c:formatCode>
                <c:ptCount val="164"/>
                <c:pt idx="0">
                  <c:v>45675</c:v>
                </c:pt>
                <c:pt idx="1">
                  <c:v>45676</c:v>
                </c:pt>
                <c:pt idx="2">
                  <c:v>45677</c:v>
                </c:pt>
                <c:pt idx="3">
                  <c:v>45678</c:v>
                </c:pt>
                <c:pt idx="4">
                  <c:v>45679</c:v>
                </c:pt>
                <c:pt idx="5">
                  <c:v>45680</c:v>
                </c:pt>
                <c:pt idx="6">
                  <c:v>45681</c:v>
                </c:pt>
                <c:pt idx="7">
                  <c:v>45682</c:v>
                </c:pt>
                <c:pt idx="8">
                  <c:v>45683</c:v>
                </c:pt>
                <c:pt idx="9">
                  <c:v>45684</c:v>
                </c:pt>
                <c:pt idx="10">
                  <c:v>45685</c:v>
                </c:pt>
                <c:pt idx="11">
                  <c:v>45686</c:v>
                </c:pt>
                <c:pt idx="12">
                  <c:v>45687</c:v>
                </c:pt>
                <c:pt idx="13">
                  <c:v>45688</c:v>
                </c:pt>
                <c:pt idx="14">
                  <c:v>45689</c:v>
                </c:pt>
                <c:pt idx="15">
                  <c:v>45690</c:v>
                </c:pt>
                <c:pt idx="16">
                  <c:v>45691</c:v>
                </c:pt>
                <c:pt idx="17">
                  <c:v>45692</c:v>
                </c:pt>
                <c:pt idx="18">
                  <c:v>45693</c:v>
                </c:pt>
                <c:pt idx="19">
                  <c:v>45694</c:v>
                </c:pt>
                <c:pt idx="20">
                  <c:v>45695</c:v>
                </c:pt>
                <c:pt idx="21">
                  <c:v>45696</c:v>
                </c:pt>
                <c:pt idx="22">
                  <c:v>45697</c:v>
                </c:pt>
                <c:pt idx="23">
                  <c:v>45698</c:v>
                </c:pt>
                <c:pt idx="24">
                  <c:v>45699</c:v>
                </c:pt>
                <c:pt idx="25">
                  <c:v>45700</c:v>
                </c:pt>
                <c:pt idx="26">
                  <c:v>45701</c:v>
                </c:pt>
                <c:pt idx="27">
                  <c:v>45702</c:v>
                </c:pt>
                <c:pt idx="28">
                  <c:v>45703</c:v>
                </c:pt>
                <c:pt idx="29">
                  <c:v>45704</c:v>
                </c:pt>
                <c:pt idx="30">
                  <c:v>45705</c:v>
                </c:pt>
                <c:pt idx="31">
                  <c:v>45706</c:v>
                </c:pt>
                <c:pt idx="32">
                  <c:v>45707</c:v>
                </c:pt>
                <c:pt idx="33">
                  <c:v>45708</c:v>
                </c:pt>
                <c:pt idx="34">
                  <c:v>45709</c:v>
                </c:pt>
                <c:pt idx="35">
                  <c:v>45710</c:v>
                </c:pt>
                <c:pt idx="36">
                  <c:v>45711</c:v>
                </c:pt>
                <c:pt idx="37">
                  <c:v>45712</c:v>
                </c:pt>
                <c:pt idx="38">
                  <c:v>45713</c:v>
                </c:pt>
                <c:pt idx="39">
                  <c:v>45714</c:v>
                </c:pt>
                <c:pt idx="40">
                  <c:v>45715</c:v>
                </c:pt>
                <c:pt idx="41">
                  <c:v>45716</c:v>
                </c:pt>
                <c:pt idx="42">
                  <c:v>45717</c:v>
                </c:pt>
                <c:pt idx="43">
                  <c:v>45718</c:v>
                </c:pt>
                <c:pt idx="44">
                  <c:v>45719</c:v>
                </c:pt>
                <c:pt idx="45">
                  <c:v>45720</c:v>
                </c:pt>
                <c:pt idx="46">
                  <c:v>45721</c:v>
                </c:pt>
                <c:pt idx="47">
                  <c:v>45722</c:v>
                </c:pt>
                <c:pt idx="48">
                  <c:v>45723</c:v>
                </c:pt>
                <c:pt idx="49">
                  <c:v>45724</c:v>
                </c:pt>
                <c:pt idx="50">
                  <c:v>45725</c:v>
                </c:pt>
                <c:pt idx="51">
                  <c:v>45726</c:v>
                </c:pt>
                <c:pt idx="52">
                  <c:v>45727</c:v>
                </c:pt>
                <c:pt idx="53">
                  <c:v>45728</c:v>
                </c:pt>
                <c:pt idx="54">
                  <c:v>45729</c:v>
                </c:pt>
                <c:pt idx="55">
                  <c:v>45730</c:v>
                </c:pt>
                <c:pt idx="56">
                  <c:v>45731</c:v>
                </c:pt>
                <c:pt idx="57">
                  <c:v>45732</c:v>
                </c:pt>
                <c:pt idx="58">
                  <c:v>45733</c:v>
                </c:pt>
                <c:pt idx="59">
                  <c:v>45734</c:v>
                </c:pt>
                <c:pt idx="60">
                  <c:v>45735</c:v>
                </c:pt>
                <c:pt idx="61">
                  <c:v>45736</c:v>
                </c:pt>
                <c:pt idx="62">
                  <c:v>45737</c:v>
                </c:pt>
                <c:pt idx="63">
                  <c:v>45738</c:v>
                </c:pt>
                <c:pt idx="64">
                  <c:v>45739</c:v>
                </c:pt>
                <c:pt idx="65">
                  <c:v>45740</c:v>
                </c:pt>
                <c:pt idx="66">
                  <c:v>45741</c:v>
                </c:pt>
                <c:pt idx="67">
                  <c:v>45742</c:v>
                </c:pt>
                <c:pt idx="68">
                  <c:v>45743</c:v>
                </c:pt>
                <c:pt idx="69">
                  <c:v>45744</c:v>
                </c:pt>
                <c:pt idx="70">
                  <c:v>45745</c:v>
                </c:pt>
                <c:pt idx="71">
                  <c:v>45746</c:v>
                </c:pt>
                <c:pt idx="72">
                  <c:v>45747</c:v>
                </c:pt>
                <c:pt idx="73">
                  <c:v>45748</c:v>
                </c:pt>
                <c:pt idx="74">
                  <c:v>45749</c:v>
                </c:pt>
                <c:pt idx="75">
                  <c:v>45750</c:v>
                </c:pt>
                <c:pt idx="76">
                  <c:v>45751</c:v>
                </c:pt>
                <c:pt idx="77">
                  <c:v>45752</c:v>
                </c:pt>
                <c:pt idx="78">
                  <c:v>45753</c:v>
                </c:pt>
                <c:pt idx="79">
                  <c:v>45754</c:v>
                </c:pt>
                <c:pt idx="80">
                  <c:v>45755</c:v>
                </c:pt>
                <c:pt idx="81">
                  <c:v>45756</c:v>
                </c:pt>
                <c:pt idx="82">
                  <c:v>45757</c:v>
                </c:pt>
                <c:pt idx="83">
                  <c:v>45758</c:v>
                </c:pt>
                <c:pt idx="84">
                  <c:v>45759</c:v>
                </c:pt>
                <c:pt idx="85">
                  <c:v>45760</c:v>
                </c:pt>
                <c:pt idx="86">
                  <c:v>45761</c:v>
                </c:pt>
                <c:pt idx="87">
                  <c:v>45762</c:v>
                </c:pt>
                <c:pt idx="88">
                  <c:v>45763</c:v>
                </c:pt>
                <c:pt idx="89">
                  <c:v>45764</c:v>
                </c:pt>
                <c:pt idx="90">
                  <c:v>45765</c:v>
                </c:pt>
                <c:pt idx="91">
                  <c:v>45766</c:v>
                </c:pt>
                <c:pt idx="92">
                  <c:v>45767</c:v>
                </c:pt>
                <c:pt idx="93">
                  <c:v>45768</c:v>
                </c:pt>
                <c:pt idx="94">
                  <c:v>45769</c:v>
                </c:pt>
                <c:pt idx="95">
                  <c:v>45770</c:v>
                </c:pt>
                <c:pt idx="96">
                  <c:v>45771</c:v>
                </c:pt>
                <c:pt idx="97">
                  <c:v>45772</c:v>
                </c:pt>
                <c:pt idx="98">
                  <c:v>45773</c:v>
                </c:pt>
                <c:pt idx="99">
                  <c:v>45774</c:v>
                </c:pt>
                <c:pt idx="100">
                  <c:v>45775</c:v>
                </c:pt>
                <c:pt idx="101">
                  <c:v>45776</c:v>
                </c:pt>
                <c:pt idx="102">
                  <c:v>45777</c:v>
                </c:pt>
                <c:pt idx="103">
                  <c:v>45778</c:v>
                </c:pt>
                <c:pt idx="104">
                  <c:v>45779</c:v>
                </c:pt>
                <c:pt idx="105">
                  <c:v>45780</c:v>
                </c:pt>
                <c:pt idx="106">
                  <c:v>45781</c:v>
                </c:pt>
                <c:pt idx="107">
                  <c:v>45782</c:v>
                </c:pt>
                <c:pt idx="108">
                  <c:v>45783</c:v>
                </c:pt>
                <c:pt idx="109">
                  <c:v>45784</c:v>
                </c:pt>
                <c:pt idx="110">
                  <c:v>45785</c:v>
                </c:pt>
                <c:pt idx="111">
                  <c:v>45786</c:v>
                </c:pt>
                <c:pt idx="112">
                  <c:v>45787</c:v>
                </c:pt>
                <c:pt idx="113">
                  <c:v>45788</c:v>
                </c:pt>
                <c:pt idx="114">
                  <c:v>45789</c:v>
                </c:pt>
                <c:pt idx="115">
                  <c:v>45790</c:v>
                </c:pt>
                <c:pt idx="116">
                  <c:v>45791</c:v>
                </c:pt>
                <c:pt idx="117">
                  <c:v>45792</c:v>
                </c:pt>
                <c:pt idx="118">
                  <c:v>45793</c:v>
                </c:pt>
                <c:pt idx="119">
                  <c:v>45794</c:v>
                </c:pt>
                <c:pt idx="120">
                  <c:v>45795</c:v>
                </c:pt>
                <c:pt idx="121">
                  <c:v>45796</c:v>
                </c:pt>
                <c:pt idx="122">
                  <c:v>45797</c:v>
                </c:pt>
                <c:pt idx="123">
                  <c:v>45798</c:v>
                </c:pt>
                <c:pt idx="124">
                  <c:v>45799</c:v>
                </c:pt>
                <c:pt idx="125">
                  <c:v>45800</c:v>
                </c:pt>
                <c:pt idx="126">
                  <c:v>45801</c:v>
                </c:pt>
                <c:pt idx="127">
                  <c:v>45802</c:v>
                </c:pt>
                <c:pt idx="128">
                  <c:v>45803</c:v>
                </c:pt>
                <c:pt idx="129">
                  <c:v>45804</c:v>
                </c:pt>
                <c:pt idx="130">
                  <c:v>45805</c:v>
                </c:pt>
                <c:pt idx="131">
                  <c:v>45806</c:v>
                </c:pt>
                <c:pt idx="132">
                  <c:v>45807</c:v>
                </c:pt>
                <c:pt idx="133">
                  <c:v>45808</c:v>
                </c:pt>
                <c:pt idx="134">
                  <c:v>45809</c:v>
                </c:pt>
                <c:pt idx="135">
                  <c:v>45810</c:v>
                </c:pt>
                <c:pt idx="136">
                  <c:v>45811</c:v>
                </c:pt>
                <c:pt idx="137">
                  <c:v>45812</c:v>
                </c:pt>
                <c:pt idx="138">
                  <c:v>45813</c:v>
                </c:pt>
                <c:pt idx="139">
                  <c:v>45814</c:v>
                </c:pt>
                <c:pt idx="140">
                  <c:v>45815</c:v>
                </c:pt>
                <c:pt idx="141">
                  <c:v>45816</c:v>
                </c:pt>
                <c:pt idx="142">
                  <c:v>45817</c:v>
                </c:pt>
                <c:pt idx="143">
                  <c:v>45818</c:v>
                </c:pt>
                <c:pt idx="144">
                  <c:v>45819</c:v>
                </c:pt>
                <c:pt idx="145">
                  <c:v>45820</c:v>
                </c:pt>
                <c:pt idx="146">
                  <c:v>45821</c:v>
                </c:pt>
                <c:pt idx="147">
                  <c:v>45822</c:v>
                </c:pt>
                <c:pt idx="148">
                  <c:v>45823</c:v>
                </c:pt>
                <c:pt idx="149">
                  <c:v>45824</c:v>
                </c:pt>
                <c:pt idx="150">
                  <c:v>45825</c:v>
                </c:pt>
                <c:pt idx="151">
                  <c:v>45826</c:v>
                </c:pt>
                <c:pt idx="152">
                  <c:v>45827</c:v>
                </c:pt>
                <c:pt idx="153">
                  <c:v>45828</c:v>
                </c:pt>
                <c:pt idx="154">
                  <c:v>45829</c:v>
                </c:pt>
                <c:pt idx="155">
                  <c:v>45830</c:v>
                </c:pt>
                <c:pt idx="156">
                  <c:v>45831</c:v>
                </c:pt>
                <c:pt idx="157">
                  <c:v>45832</c:v>
                </c:pt>
                <c:pt idx="158">
                  <c:v>45833</c:v>
                </c:pt>
                <c:pt idx="159">
                  <c:v>45834</c:v>
                </c:pt>
                <c:pt idx="160">
                  <c:v>45835</c:v>
                </c:pt>
                <c:pt idx="161">
                  <c:v>45836</c:v>
                </c:pt>
                <c:pt idx="162">
                  <c:v>45837</c:v>
                </c:pt>
                <c:pt idx="163">
                  <c:v>45838</c:v>
                </c:pt>
              </c:numCache>
            </c:numRef>
          </c:xVal>
          <c:yVal>
            <c:numRef>
              <c:f>Offices!$C$14:$FJ$14</c:f>
              <c:numCache>
                <c:formatCode>General</c:formatCode>
                <c:ptCount val="164"/>
                <c:pt idx="0">
                  <c:v>9.4</c:v>
                </c:pt>
                <c:pt idx="1">
                  <c:v>11.7</c:v>
                </c:pt>
                <c:pt idx="2">
                  <c:v>22.299999999999901</c:v>
                </c:pt>
                <c:pt idx="3">
                  <c:v>22.6</c:v>
                </c:pt>
                <c:pt idx="4">
                  <c:v>21.7</c:v>
                </c:pt>
                <c:pt idx="5">
                  <c:v>23.799999999999901</c:v>
                </c:pt>
                <c:pt idx="6">
                  <c:v>13.5</c:v>
                </c:pt>
                <c:pt idx="7">
                  <c:v>3.4</c:v>
                </c:pt>
                <c:pt idx="8">
                  <c:v>3.4</c:v>
                </c:pt>
                <c:pt idx="9">
                  <c:v>16.6999999999999</c:v>
                </c:pt>
                <c:pt idx="10">
                  <c:v>14.2</c:v>
                </c:pt>
                <c:pt idx="11">
                  <c:v>12.6999999999999</c:v>
                </c:pt>
                <c:pt idx="12">
                  <c:v>6.5999999999999899</c:v>
                </c:pt>
                <c:pt idx="13">
                  <c:v>16.399999999999999</c:v>
                </c:pt>
                <c:pt idx="14">
                  <c:v>9.1</c:v>
                </c:pt>
                <c:pt idx="15">
                  <c:v>3.4</c:v>
                </c:pt>
                <c:pt idx="16">
                  <c:v>11.2</c:v>
                </c:pt>
                <c:pt idx="17">
                  <c:v>20.399999999999999</c:v>
                </c:pt>
                <c:pt idx="18">
                  <c:v>6.8</c:v>
                </c:pt>
                <c:pt idx="19">
                  <c:v>4.6999999999999797</c:v>
                </c:pt>
                <c:pt idx="20">
                  <c:v>13.399999999999901</c:v>
                </c:pt>
                <c:pt idx="21">
                  <c:v>9.5</c:v>
                </c:pt>
                <c:pt idx="22">
                  <c:v>3.5</c:v>
                </c:pt>
                <c:pt idx="23">
                  <c:v>24.1999999999999</c:v>
                </c:pt>
                <c:pt idx="24">
                  <c:v>23</c:v>
                </c:pt>
                <c:pt idx="25">
                  <c:v>18.1999999999999</c:v>
                </c:pt>
                <c:pt idx="26">
                  <c:v>22.3</c:v>
                </c:pt>
                <c:pt idx="27">
                  <c:v>7.1999999999999797</c:v>
                </c:pt>
                <c:pt idx="28">
                  <c:v>5.5</c:v>
                </c:pt>
                <c:pt idx="29">
                  <c:v>3.6999999999999802</c:v>
                </c:pt>
                <c:pt idx="30">
                  <c:v>6.5999999999999597</c:v>
                </c:pt>
                <c:pt idx="31">
                  <c:v>4.2000000000000401</c:v>
                </c:pt>
                <c:pt idx="32">
                  <c:v>12.6999999999999</c:v>
                </c:pt>
                <c:pt idx="33">
                  <c:v>14.0999999999999</c:v>
                </c:pt>
                <c:pt idx="34">
                  <c:v>9.5</c:v>
                </c:pt>
                <c:pt idx="35">
                  <c:v>4</c:v>
                </c:pt>
                <c:pt idx="36">
                  <c:v>3.9000000000000301</c:v>
                </c:pt>
                <c:pt idx="37">
                  <c:v>8</c:v>
                </c:pt>
                <c:pt idx="38">
                  <c:v>6.0999999999999597</c:v>
                </c:pt>
                <c:pt idx="39">
                  <c:v>9.7000000000000401</c:v>
                </c:pt>
                <c:pt idx="40">
                  <c:v>5.6000000000000201</c:v>
                </c:pt>
                <c:pt idx="41">
                  <c:v>0.80000000000001104</c:v>
                </c:pt>
                <c:pt idx="42">
                  <c:v>1.5</c:v>
                </c:pt>
                <c:pt idx="43">
                  <c:v>0.5</c:v>
                </c:pt>
                <c:pt idx="44">
                  <c:v>0.79999999999995397</c:v>
                </c:pt>
                <c:pt idx="45">
                  <c:v>11.9</c:v>
                </c:pt>
                <c:pt idx="46">
                  <c:v>11</c:v>
                </c:pt>
                <c:pt idx="47">
                  <c:v>1.1000000000000201</c:v>
                </c:pt>
                <c:pt idx="48">
                  <c:v>0.69999999999998797</c:v>
                </c:pt>
                <c:pt idx="49">
                  <c:v>0.60000000000002196</c:v>
                </c:pt>
                <c:pt idx="50">
                  <c:v>0.5</c:v>
                </c:pt>
                <c:pt idx="51">
                  <c:v>0.5</c:v>
                </c:pt>
                <c:pt idx="52">
                  <c:v>0</c:v>
                </c:pt>
                <c:pt idx="53">
                  <c:v>9.9999999999965894E-2</c:v>
                </c:pt>
                <c:pt idx="54">
                  <c:v>0.100000000000022</c:v>
                </c:pt>
                <c:pt idx="55">
                  <c:v>0.30000000000001098</c:v>
                </c:pt>
                <c:pt idx="56">
                  <c:v>0</c:v>
                </c:pt>
                <c:pt idx="57">
                  <c:v>0</c:v>
                </c:pt>
                <c:pt idx="58">
                  <c:v>1.30000000000001</c:v>
                </c:pt>
                <c:pt idx="59">
                  <c:v>0.5</c:v>
                </c:pt>
                <c:pt idx="60">
                  <c:v>0.5</c:v>
                </c:pt>
                <c:pt idx="61">
                  <c:v>0.69999999999998797</c:v>
                </c:pt>
                <c:pt idx="62">
                  <c:v>0.80000000000001104</c:v>
                </c:pt>
                <c:pt idx="63">
                  <c:v>0.69999999999998797</c:v>
                </c:pt>
                <c:pt idx="64">
                  <c:v>0.69999999999998797</c:v>
                </c:pt>
                <c:pt idx="65">
                  <c:v>0.80000000000001104</c:v>
                </c:pt>
                <c:pt idx="66">
                  <c:v>0.69999999999998797</c:v>
                </c:pt>
                <c:pt idx="67">
                  <c:v>0.69999999999998797</c:v>
                </c:pt>
                <c:pt idx="68">
                  <c:v>0.69999999999998797</c:v>
                </c:pt>
                <c:pt idx="69">
                  <c:v>0.70000000000004503</c:v>
                </c:pt>
                <c:pt idx="70">
                  <c:v>0.69999999999998797</c:v>
                </c:pt>
                <c:pt idx="71">
                  <c:v>0.59999999999996501</c:v>
                </c:pt>
                <c:pt idx="72">
                  <c:v>0.60000000000002196</c:v>
                </c:pt>
                <c:pt idx="73">
                  <c:v>0.70000000000004503</c:v>
                </c:pt>
                <c:pt idx="74">
                  <c:v>0.59999999999990905</c:v>
                </c:pt>
                <c:pt idx="75">
                  <c:v>0.60000000000002196</c:v>
                </c:pt>
                <c:pt idx="76">
                  <c:v>0.60000000000002196</c:v>
                </c:pt>
                <c:pt idx="77">
                  <c:v>0.5</c:v>
                </c:pt>
                <c:pt idx="78">
                  <c:v>0.60000000000002196</c:v>
                </c:pt>
                <c:pt idx="79">
                  <c:v>0.69999999999993101</c:v>
                </c:pt>
                <c:pt idx="80">
                  <c:v>0.60000000000002196</c:v>
                </c:pt>
                <c:pt idx="81">
                  <c:v>0.70000000000004503</c:v>
                </c:pt>
                <c:pt idx="82">
                  <c:v>0.79999999999995397</c:v>
                </c:pt>
                <c:pt idx="83">
                  <c:v>0.30000000000006799</c:v>
                </c:pt>
                <c:pt idx="84">
                  <c:v>0</c:v>
                </c:pt>
                <c:pt idx="85">
                  <c:v>0</c:v>
                </c:pt>
                <c:pt idx="86">
                  <c:v>9.9999999999908995E-2</c:v>
                </c:pt>
                <c:pt idx="87">
                  <c:v>0</c:v>
                </c:pt>
                <c:pt idx="88">
                  <c:v>0</c:v>
                </c:pt>
                <c:pt idx="89">
                  <c:v>0.100000000000022</c:v>
                </c:pt>
                <c:pt idx="90">
                  <c:v>0</c:v>
                </c:pt>
                <c:pt idx="91">
                  <c:v>0</c:v>
                </c:pt>
                <c:pt idx="92">
                  <c:v>0</c:v>
                </c:pt>
                <c:pt idx="93">
                  <c:v>0</c:v>
                </c:pt>
                <c:pt idx="94">
                  <c:v>0</c:v>
                </c:pt>
                <c:pt idx="95">
                  <c:v>0.100000000000022</c:v>
                </c:pt>
                <c:pt idx="96">
                  <c:v>0</c:v>
                </c:pt>
                <c:pt idx="97">
                  <c:v>0</c:v>
                </c:pt>
                <c:pt idx="98">
                  <c:v>0</c:v>
                </c:pt>
                <c:pt idx="99">
                  <c:v>0</c:v>
                </c:pt>
                <c:pt idx="100">
                  <c:v>0</c:v>
                </c:pt>
                <c:pt idx="101">
                  <c:v>0.100000000000022</c:v>
                </c:pt>
                <c:pt idx="102">
                  <c:v>0</c:v>
                </c:pt>
                <c:pt idx="103">
                  <c:v>0</c:v>
                </c:pt>
                <c:pt idx="104">
                  <c:v>0</c:v>
                </c:pt>
                <c:pt idx="105">
                  <c:v>0.1</c:v>
                </c:pt>
                <c:pt idx="106">
                  <c:v>0</c:v>
                </c:pt>
                <c:pt idx="107">
                  <c:v>1.3</c:v>
                </c:pt>
                <c:pt idx="108">
                  <c:v>0</c:v>
                </c:pt>
                <c:pt idx="109">
                  <c:v>0.1</c:v>
                </c:pt>
                <c:pt idx="110">
                  <c:v>0</c:v>
                </c:pt>
                <c:pt idx="111">
                  <c:v>0</c:v>
                </c:pt>
                <c:pt idx="112">
                  <c:v>0</c:v>
                </c:pt>
                <c:pt idx="113">
                  <c:v>0</c:v>
                </c:pt>
                <c:pt idx="114">
                  <c:v>0.1</c:v>
                </c:pt>
                <c:pt idx="115">
                  <c:v>0</c:v>
                </c:pt>
                <c:pt idx="116">
                  <c:v>0</c:v>
                </c:pt>
                <c:pt idx="117">
                  <c:v>0.1</c:v>
                </c:pt>
                <c:pt idx="118">
                  <c:v>0</c:v>
                </c:pt>
                <c:pt idx="119">
                  <c:v>0</c:v>
                </c:pt>
                <c:pt idx="120">
                  <c:v>0.1</c:v>
                </c:pt>
                <c:pt idx="121">
                  <c:v>0</c:v>
                </c:pt>
                <c:pt idx="122">
                  <c:v>0.1</c:v>
                </c:pt>
                <c:pt idx="123">
                  <c:v>0.1</c:v>
                </c:pt>
                <c:pt idx="124">
                  <c:v>0</c:v>
                </c:pt>
                <c:pt idx="125">
                  <c:v>0.1</c:v>
                </c:pt>
                <c:pt idx="126">
                  <c:v>0</c:v>
                </c:pt>
                <c:pt idx="127">
                  <c:v>0</c:v>
                </c:pt>
                <c:pt idx="128">
                  <c:v>0</c:v>
                </c:pt>
                <c:pt idx="129">
                  <c:v>0.1</c:v>
                </c:pt>
                <c:pt idx="130">
                  <c:v>0</c:v>
                </c:pt>
                <c:pt idx="131">
                  <c:v>0</c:v>
                </c:pt>
                <c:pt idx="132">
                  <c:v>0</c:v>
                </c:pt>
                <c:pt idx="133">
                  <c:v>0.1</c:v>
                </c:pt>
                <c:pt idx="134">
                  <c:v>0</c:v>
                </c:pt>
                <c:pt idx="135">
                  <c:v>0</c:v>
                </c:pt>
                <c:pt idx="136">
                  <c:v>0.1</c:v>
                </c:pt>
                <c:pt idx="137">
                  <c:v>0</c:v>
                </c:pt>
                <c:pt idx="138">
                  <c:v>0.1</c:v>
                </c:pt>
                <c:pt idx="139">
                  <c:v>0</c:v>
                </c:pt>
                <c:pt idx="140">
                  <c:v>0</c:v>
                </c:pt>
                <c:pt idx="141">
                  <c:v>0</c:v>
                </c:pt>
                <c:pt idx="142">
                  <c:v>0</c:v>
                </c:pt>
                <c:pt idx="143">
                  <c:v>0.1</c:v>
                </c:pt>
                <c:pt idx="144">
                  <c:v>0</c:v>
                </c:pt>
                <c:pt idx="145">
                  <c:v>0</c:v>
                </c:pt>
                <c:pt idx="146">
                  <c:v>0</c:v>
                </c:pt>
                <c:pt idx="147">
                  <c:v>0.1</c:v>
                </c:pt>
                <c:pt idx="148">
                  <c:v>0</c:v>
                </c:pt>
                <c:pt idx="149">
                  <c:v>0</c:v>
                </c:pt>
                <c:pt idx="150">
                  <c:v>0</c:v>
                </c:pt>
                <c:pt idx="151">
                  <c:v>0</c:v>
                </c:pt>
                <c:pt idx="152">
                  <c:v>0</c:v>
                </c:pt>
                <c:pt idx="153">
                  <c:v>0.1</c:v>
                </c:pt>
                <c:pt idx="154">
                  <c:v>0</c:v>
                </c:pt>
                <c:pt idx="155">
                  <c:v>0</c:v>
                </c:pt>
                <c:pt idx="156">
                  <c:v>0</c:v>
                </c:pt>
                <c:pt idx="157">
                  <c:v>0.1</c:v>
                </c:pt>
                <c:pt idx="158">
                  <c:v>0</c:v>
                </c:pt>
                <c:pt idx="159">
                  <c:v>0.1</c:v>
                </c:pt>
                <c:pt idx="160">
                  <c:v>0</c:v>
                </c:pt>
                <c:pt idx="161">
                  <c:v>0</c:v>
                </c:pt>
                <c:pt idx="162">
                  <c:v>0</c:v>
                </c:pt>
                <c:pt idx="163">
                  <c:v>0</c:v>
                </c:pt>
              </c:numCache>
            </c:numRef>
          </c:yVal>
          <c:smooth val="0"/>
          <c:extLst>
            <c:ext xmlns:c16="http://schemas.microsoft.com/office/drawing/2014/chart" uri="{C3380CC4-5D6E-409C-BE32-E72D297353CC}">
              <c16:uniqueId val="{00000001-45C0-43B6-8456-B0FC0856F457}"/>
            </c:ext>
          </c:extLst>
        </c:ser>
        <c:ser>
          <c:idx val="1"/>
          <c:order val="1"/>
          <c:tx>
            <c:strRef>
              <c:f>Offices!$B$16</c:f>
              <c:strCache>
                <c:ptCount val="1"/>
                <c:pt idx="0">
                  <c:v>Export energy(kWh)</c:v>
                </c:pt>
              </c:strCache>
            </c:strRef>
          </c:tx>
          <c:spPr>
            <a:ln w="19050" cap="rnd">
              <a:noFill/>
              <a:prstDash val="sysDot"/>
              <a:round/>
            </a:ln>
            <a:effectLst/>
          </c:spPr>
          <c:marker>
            <c:symbol val="circle"/>
            <c:size val="3"/>
            <c:spPr>
              <a:solidFill>
                <a:schemeClr val="accent2"/>
              </a:solidFill>
              <a:ln w="9525">
                <a:solidFill>
                  <a:schemeClr val="accent2"/>
                </a:solidFill>
              </a:ln>
              <a:effectLst/>
            </c:spPr>
          </c:marker>
          <c:trendline>
            <c:spPr>
              <a:ln w="19050" cap="rnd">
                <a:solidFill>
                  <a:schemeClr val="accent2"/>
                </a:solidFill>
                <a:prstDash val="solid"/>
              </a:ln>
              <a:effectLst/>
            </c:spPr>
            <c:trendlineType val="movingAvg"/>
            <c:period val="7"/>
            <c:dispRSqr val="0"/>
            <c:dispEq val="0"/>
          </c:trendline>
          <c:xVal>
            <c:numRef>
              <c:f>Offices!$C$2:$FJ$2</c:f>
              <c:numCache>
                <c:formatCode>d/m/yy;@</c:formatCode>
                <c:ptCount val="164"/>
                <c:pt idx="0">
                  <c:v>45675</c:v>
                </c:pt>
                <c:pt idx="1">
                  <c:v>45676</c:v>
                </c:pt>
                <c:pt idx="2">
                  <c:v>45677</c:v>
                </c:pt>
                <c:pt idx="3">
                  <c:v>45678</c:v>
                </c:pt>
                <c:pt idx="4">
                  <c:v>45679</c:v>
                </c:pt>
                <c:pt idx="5">
                  <c:v>45680</c:v>
                </c:pt>
                <c:pt idx="6">
                  <c:v>45681</c:v>
                </c:pt>
                <c:pt idx="7">
                  <c:v>45682</c:v>
                </c:pt>
                <c:pt idx="8">
                  <c:v>45683</c:v>
                </c:pt>
                <c:pt idx="9">
                  <c:v>45684</c:v>
                </c:pt>
                <c:pt idx="10">
                  <c:v>45685</c:v>
                </c:pt>
                <c:pt idx="11">
                  <c:v>45686</c:v>
                </c:pt>
                <c:pt idx="12">
                  <c:v>45687</c:v>
                </c:pt>
                <c:pt idx="13">
                  <c:v>45688</c:v>
                </c:pt>
                <c:pt idx="14">
                  <c:v>45689</c:v>
                </c:pt>
                <c:pt idx="15">
                  <c:v>45690</c:v>
                </c:pt>
                <c:pt idx="16">
                  <c:v>45691</c:v>
                </c:pt>
                <c:pt idx="17">
                  <c:v>45692</c:v>
                </c:pt>
                <c:pt idx="18">
                  <c:v>45693</c:v>
                </c:pt>
                <c:pt idx="19">
                  <c:v>45694</c:v>
                </c:pt>
                <c:pt idx="20">
                  <c:v>45695</c:v>
                </c:pt>
                <c:pt idx="21">
                  <c:v>45696</c:v>
                </c:pt>
                <c:pt idx="22">
                  <c:v>45697</c:v>
                </c:pt>
                <c:pt idx="23">
                  <c:v>45698</c:v>
                </c:pt>
                <c:pt idx="24">
                  <c:v>45699</c:v>
                </c:pt>
                <c:pt idx="25">
                  <c:v>45700</c:v>
                </c:pt>
                <c:pt idx="26">
                  <c:v>45701</c:v>
                </c:pt>
                <c:pt idx="27">
                  <c:v>45702</c:v>
                </c:pt>
                <c:pt idx="28">
                  <c:v>45703</c:v>
                </c:pt>
                <c:pt idx="29">
                  <c:v>45704</c:v>
                </c:pt>
                <c:pt idx="30">
                  <c:v>45705</c:v>
                </c:pt>
                <c:pt idx="31">
                  <c:v>45706</c:v>
                </c:pt>
                <c:pt idx="32">
                  <c:v>45707</c:v>
                </c:pt>
                <c:pt idx="33">
                  <c:v>45708</c:v>
                </c:pt>
                <c:pt idx="34">
                  <c:v>45709</c:v>
                </c:pt>
                <c:pt idx="35">
                  <c:v>45710</c:v>
                </c:pt>
                <c:pt idx="36">
                  <c:v>45711</c:v>
                </c:pt>
                <c:pt idx="37">
                  <c:v>45712</c:v>
                </c:pt>
                <c:pt idx="38">
                  <c:v>45713</c:v>
                </c:pt>
                <c:pt idx="39">
                  <c:v>45714</c:v>
                </c:pt>
                <c:pt idx="40">
                  <c:v>45715</c:v>
                </c:pt>
                <c:pt idx="41">
                  <c:v>45716</c:v>
                </c:pt>
                <c:pt idx="42">
                  <c:v>45717</c:v>
                </c:pt>
                <c:pt idx="43">
                  <c:v>45718</c:v>
                </c:pt>
                <c:pt idx="44">
                  <c:v>45719</c:v>
                </c:pt>
                <c:pt idx="45">
                  <c:v>45720</c:v>
                </c:pt>
                <c:pt idx="46">
                  <c:v>45721</c:v>
                </c:pt>
                <c:pt idx="47">
                  <c:v>45722</c:v>
                </c:pt>
                <c:pt idx="48">
                  <c:v>45723</c:v>
                </c:pt>
                <c:pt idx="49">
                  <c:v>45724</c:v>
                </c:pt>
                <c:pt idx="50">
                  <c:v>45725</c:v>
                </c:pt>
                <c:pt idx="51">
                  <c:v>45726</c:v>
                </c:pt>
                <c:pt idx="52">
                  <c:v>45727</c:v>
                </c:pt>
                <c:pt idx="53">
                  <c:v>45728</c:v>
                </c:pt>
                <c:pt idx="54">
                  <c:v>45729</c:v>
                </c:pt>
                <c:pt idx="55">
                  <c:v>45730</c:v>
                </c:pt>
                <c:pt idx="56">
                  <c:v>45731</c:v>
                </c:pt>
                <c:pt idx="57">
                  <c:v>45732</c:v>
                </c:pt>
                <c:pt idx="58">
                  <c:v>45733</c:v>
                </c:pt>
                <c:pt idx="59">
                  <c:v>45734</c:v>
                </c:pt>
                <c:pt idx="60">
                  <c:v>45735</c:v>
                </c:pt>
                <c:pt idx="61">
                  <c:v>45736</c:v>
                </c:pt>
                <c:pt idx="62">
                  <c:v>45737</c:v>
                </c:pt>
                <c:pt idx="63">
                  <c:v>45738</c:v>
                </c:pt>
                <c:pt idx="64">
                  <c:v>45739</c:v>
                </c:pt>
                <c:pt idx="65">
                  <c:v>45740</c:v>
                </c:pt>
                <c:pt idx="66">
                  <c:v>45741</c:v>
                </c:pt>
                <c:pt idx="67">
                  <c:v>45742</c:v>
                </c:pt>
                <c:pt idx="68">
                  <c:v>45743</c:v>
                </c:pt>
                <c:pt idx="69">
                  <c:v>45744</c:v>
                </c:pt>
                <c:pt idx="70">
                  <c:v>45745</c:v>
                </c:pt>
                <c:pt idx="71">
                  <c:v>45746</c:v>
                </c:pt>
                <c:pt idx="72">
                  <c:v>45747</c:v>
                </c:pt>
                <c:pt idx="73">
                  <c:v>45748</c:v>
                </c:pt>
                <c:pt idx="74">
                  <c:v>45749</c:v>
                </c:pt>
                <c:pt idx="75">
                  <c:v>45750</c:v>
                </c:pt>
                <c:pt idx="76">
                  <c:v>45751</c:v>
                </c:pt>
                <c:pt idx="77">
                  <c:v>45752</c:v>
                </c:pt>
                <c:pt idx="78">
                  <c:v>45753</c:v>
                </c:pt>
                <c:pt idx="79">
                  <c:v>45754</c:v>
                </c:pt>
                <c:pt idx="80">
                  <c:v>45755</c:v>
                </c:pt>
                <c:pt idx="81">
                  <c:v>45756</c:v>
                </c:pt>
                <c:pt idx="82">
                  <c:v>45757</c:v>
                </c:pt>
                <c:pt idx="83">
                  <c:v>45758</c:v>
                </c:pt>
                <c:pt idx="84">
                  <c:v>45759</c:v>
                </c:pt>
                <c:pt idx="85">
                  <c:v>45760</c:v>
                </c:pt>
                <c:pt idx="86">
                  <c:v>45761</c:v>
                </c:pt>
                <c:pt idx="87">
                  <c:v>45762</c:v>
                </c:pt>
                <c:pt idx="88">
                  <c:v>45763</c:v>
                </c:pt>
                <c:pt idx="89">
                  <c:v>45764</c:v>
                </c:pt>
                <c:pt idx="90">
                  <c:v>45765</c:v>
                </c:pt>
                <c:pt idx="91">
                  <c:v>45766</c:v>
                </c:pt>
                <c:pt idx="92">
                  <c:v>45767</c:v>
                </c:pt>
                <c:pt idx="93">
                  <c:v>45768</c:v>
                </c:pt>
                <c:pt idx="94">
                  <c:v>45769</c:v>
                </c:pt>
                <c:pt idx="95">
                  <c:v>45770</c:v>
                </c:pt>
                <c:pt idx="96">
                  <c:v>45771</c:v>
                </c:pt>
                <c:pt idx="97">
                  <c:v>45772</c:v>
                </c:pt>
                <c:pt idx="98">
                  <c:v>45773</c:v>
                </c:pt>
                <c:pt idx="99">
                  <c:v>45774</c:v>
                </c:pt>
                <c:pt idx="100">
                  <c:v>45775</c:v>
                </c:pt>
                <c:pt idx="101">
                  <c:v>45776</c:v>
                </c:pt>
                <c:pt idx="102">
                  <c:v>45777</c:v>
                </c:pt>
                <c:pt idx="103">
                  <c:v>45778</c:v>
                </c:pt>
                <c:pt idx="104">
                  <c:v>45779</c:v>
                </c:pt>
                <c:pt idx="105">
                  <c:v>45780</c:v>
                </c:pt>
                <c:pt idx="106">
                  <c:v>45781</c:v>
                </c:pt>
                <c:pt idx="107">
                  <c:v>45782</c:v>
                </c:pt>
                <c:pt idx="108">
                  <c:v>45783</c:v>
                </c:pt>
                <c:pt idx="109">
                  <c:v>45784</c:v>
                </c:pt>
                <c:pt idx="110">
                  <c:v>45785</c:v>
                </c:pt>
                <c:pt idx="111">
                  <c:v>45786</c:v>
                </c:pt>
                <c:pt idx="112">
                  <c:v>45787</c:v>
                </c:pt>
                <c:pt idx="113">
                  <c:v>45788</c:v>
                </c:pt>
                <c:pt idx="114">
                  <c:v>45789</c:v>
                </c:pt>
                <c:pt idx="115">
                  <c:v>45790</c:v>
                </c:pt>
                <c:pt idx="116">
                  <c:v>45791</c:v>
                </c:pt>
                <c:pt idx="117">
                  <c:v>45792</c:v>
                </c:pt>
                <c:pt idx="118">
                  <c:v>45793</c:v>
                </c:pt>
                <c:pt idx="119">
                  <c:v>45794</c:v>
                </c:pt>
                <c:pt idx="120">
                  <c:v>45795</c:v>
                </c:pt>
                <c:pt idx="121">
                  <c:v>45796</c:v>
                </c:pt>
                <c:pt idx="122">
                  <c:v>45797</c:v>
                </c:pt>
                <c:pt idx="123">
                  <c:v>45798</c:v>
                </c:pt>
                <c:pt idx="124">
                  <c:v>45799</c:v>
                </c:pt>
                <c:pt idx="125">
                  <c:v>45800</c:v>
                </c:pt>
                <c:pt idx="126">
                  <c:v>45801</c:v>
                </c:pt>
                <c:pt idx="127">
                  <c:v>45802</c:v>
                </c:pt>
                <c:pt idx="128">
                  <c:v>45803</c:v>
                </c:pt>
                <c:pt idx="129">
                  <c:v>45804</c:v>
                </c:pt>
                <c:pt idx="130">
                  <c:v>45805</c:v>
                </c:pt>
                <c:pt idx="131">
                  <c:v>45806</c:v>
                </c:pt>
                <c:pt idx="132">
                  <c:v>45807</c:v>
                </c:pt>
                <c:pt idx="133">
                  <c:v>45808</c:v>
                </c:pt>
                <c:pt idx="134">
                  <c:v>45809</c:v>
                </c:pt>
                <c:pt idx="135">
                  <c:v>45810</c:v>
                </c:pt>
                <c:pt idx="136">
                  <c:v>45811</c:v>
                </c:pt>
                <c:pt idx="137">
                  <c:v>45812</c:v>
                </c:pt>
                <c:pt idx="138">
                  <c:v>45813</c:v>
                </c:pt>
                <c:pt idx="139">
                  <c:v>45814</c:v>
                </c:pt>
                <c:pt idx="140">
                  <c:v>45815</c:v>
                </c:pt>
                <c:pt idx="141">
                  <c:v>45816</c:v>
                </c:pt>
                <c:pt idx="142">
                  <c:v>45817</c:v>
                </c:pt>
                <c:pt idx="143">
                  <c:v>45818</c:v>
                </c:pt>
                <c:pt idx="144">
                  <c:v>45819</c:v>
                </c:pt>
                <c:pt idx="145">
                  <c:v>45820</c:v>
                </c:pt>
                <c:pt idx="146">
                  <c:v>45821</c:v>
                </c:pt>
                <c:pt idx="147">
                  <c:v>45822</c:v>
                </c:pt>
                <c:pt idx="148">
                  <c:v>45823</c:v>
                </c:pt>
                <c:pt idx="149">
                  <c:v>45824</c:v>
                </c:pt>
                <c:pt idx="150">
                  <c:v>45825</c:v>
                </c:pt>
                <c:pt idx="151">
                  <c:v>45826</c:v>
                </c:pt>
                <c:pt idx="152">
                  <c:v>45827</c:v>
                </c:pt>
                <c:pt idx="153">
                  <c:v>45828</c:v>
                </c:pt>
                <c:pt idx="154">
                  <c:v>45829</c:v>
                </c:pt>
                <c:pt idx="155">
                  <c:v>45830</c:v>
                </c:pt>
                <c:pt idx="156">
                  <c:v>45831</c:v>
                </c:pt>
                <c:pt idx="157">
                  <c:v>45832</c:v>
                </c:pt>
                <c:pt idx="158">
                  <c:v>45833</c:v>
                </c:pt>
                <c:pt idx="159">
                  <c:v>45834</c:v>
                </c:pt>
                <c:pt idx="160">
                  <c:v>45835</c:v>
                </c:pt>
                <c:pt idx="161">
                  <c:v>45836</c:v>
                </c:pt>
                <c:pt idx="162">
                  <c:v>45837</c:v>
                </c:pt>
                <c:pt idx="163">
                  <c:v>45838</c:v>
                </c:pt>
              </c:numCache>
            </c:numRef>
          </c:xVal>
          <c:yVal>
            <c:numRef>
              <c:f>Offices!$C$16:$FJ$16</c:f>
              <c:numCache>
                <c:formatCode>General</c:formatCode>
                <c:ptCount val="164"/>
                <c:pt idx="0">
                  <c:v>0</c:v>
                </c:pt>
                <c:pt idx="1">
                  <c:v>0</c:v>
                </c:pt>
                <c:pt idx="2">
                  <c:v>9.9999999999999797E-2</c:v>
                </c:pt>
                <c:pt idx="3">
                  <c:v>0.1</c:v>
                </c:pt>
                <c:pt idx="4">
                  <c:v>0.1</c:v>
                </c:pt>
                <c:pt idx="5">
                  <c:v>9.9999999999999797E-2</c:v>
                </c:pt>
                <c:pt idx="6">
                  <c:v>0.1</c:v>
                </c:pt>
                <c:pt idx="7">
                  <c:v>0</c:v>
                </c:pt>
                <c:pt idx="8">
                  <c:v>0</c:v>
                </c:pt>
                <c:pt idx="9">
                  <c:v>0.19999999999999901</c:v>
                </c:pt>
                <c:pt idx="10">
                  <c:v>0.1</c:v>
                </c:pt>
                <c:pt idx="11">
                  <c:v>0.1</c:v>
                </c:pt>
                <c:pt idx="12">
                  <c:v>0.19999999999999901</c:v>
                </c:pt>
                <c:pt idx="13">
                  <c:v>0.1</c:v>
                </c:pt>
                <c:pt idx="14">
                  <c:v>0</c:v>
                </c:pt>
                <c:pt idx="15">
                  <c:v>0</c:v>
                </c:pt>
                <c:pt idx="16">
                  <c:v>0.1</c:v>
                </c:pt>
                <c:pt idx="17">
                  <c:v>0.1</c:v>
                </c:pt>
                <c:pt idx="18">
                  <c:v>0.2</c:v>
                </c:pt>
                <c:pt idx="19">
                  <c:v>0.2</c:v>
                </c:pt>
                <c:pt idx="20">
                  <c:v>0.1</c:v>
                </c:pt>
                <c:pt idx="21">
                  <c:v>0</c:v>
                </c:pt>
                <c:pt idx="22">
                  <c:v>0</c:v>
                </c:pt>
                <c:pt idx="23">
                  <c:v>9.9999999999999603E-2</c:v>
                </c:pt>
                <c:pt idx="24">
                  <c:v>0.1</c:v>
                </c:pt>
                <c:pt idx="25">
                  <c:v>0.1</c:v>
                </c:pt>
                <c:pt idx="26">
                  <c:v>0</c:v>
                </c:pt>
                <c:pt idx="27">
                  <c:v>0.2</c:v>
                </c:pt>
                <c:pt idx="28">
                  <c:v>9.9999999999999603E-2</c:v>
                </c:pt>
                <c:pt idx="29">
                  <c:v>0</c:v>
                </c:pt>
                <c:pt idx="30">
                  <c:v>0.2</c:v>
                </c:pt>
                <c:pt idx="31">
                  <c:v>0.2</c:v>
                </c:pt>
                <c:pt idx="32">
                  <c:v>9.9999999999999603E-2</c:v>
                </c:pt>
                <c:pt idx="33">
                  <c:v>0.1</c:v>
                </c:pt>
                <c:pt idx="34">
                  <c:v>9.9999999999999603E-2</c:v>
                </c:pt>
                <c:pt idx="35">
                  <c:v>9.9999999999999603E-2</c:v>
                </c:pt>
                <c:pt idx="36">
                  <c:v>0</c:v>
                </c:pt>
                <c:pt idx="37">
                  <c:v>0.1</c:v>
                </c:pt>
                <c:pt idx="38">
                  <c:v>0.2</c:v>
                </c:pt>
                <c:pt idx="39">
                  <c:v>9.9999999999999603E-2</c:v>
                </c:pt>
                <c:pt idx="40">
                  <c:v>2.2000000000000002</c:v>
                </c:pt>
                <c:pt idx="41">
                  <c:v>2.7</c:v>
                </c:pt>
                <c:pt idx="42">
                  <c:v>8.1999999999999993</c:v>
                </c:pt>
                <c:pt idx="43">
                  <c:v>19.1999999999999</c:v>
                </c:pt>
                <c:pt idx="44">
                  <c:v>9.5</c:v>
                </c:pt>
                <c:pt idx="45">
                  <c:v>0.20000000000000201</c:v>
                </c:pt>
                <c:pt idx="46">
                  <c:v>0.20000000000000201</c:v>
                </c:pt>
                <c:pt idx="47">
                  <c:v>6.5999999999999899</c:v>
                </c:pt>
                <c:pt idx="48">
                  <c:v>2.2999999999999998</c:v>
                </c:pt>
                <c:pt idx="49">
                  <c:v>16.499999999999901</c:v>
                </c:pt>
                <c:pt idx="50">
                  <c:v>16.100000000000001</c:v>
                </c:pt>
                <c:pt idx="51">
                  <c:v>8.3999999999999897</c:v>
                </c:pt>
                <c:pt idx="52">
                  <c:v>16.899999999999999</c:v>
                </c:pt>
                <c:pt idx="53">
                  <c:v>15.0999999999999</c:v>
                </c:pt>
                <c:pt idx="54">
                  <c:v>15.9</c:v>
                </c:pt>
                <c:pt idx="55">
                  <c:v>15.9</c:v>
                </c:pt>
                <c:pt idx="56">
                  <c:v>17.1999999999999</c:v>
                </c:pt>
                <c:pt idx="57">
                  <c:v>19.899999999999999</c:v>
                </c:pt>
                <c:pt idx="58">
                  <c:v>5.8000000000000096</c:v>
                </c:pt>
                <c:pt idx="59">
                  <c:v>17.6999999999999</c:v>
                </c:pt>
                <c:pt idx="60">
                  <c:v>17.3</c:v>
                </c:pt>
                <c:pt idx="61">
                  <c:v>13.8</c:v>
                </c:pt>
                <c:pt idx="62">
                  <c:v>10.799999999999899</c:v>
                </c:pt>
                <c:pt idx="63">
                  <c:v>9.3000000000000096</c:v>
                </c:pt>
                <c:pt idx="64">
                  <c:v>7.0999999999999597</c:v>
                </c:pt>
                <c:pt idx="65">
                  <c:v>8.3000000000000096</c:v>
                </c:pt>
                <c:pt idx="66">
                  <c:v>11.6999999999999</c:v>
                </c:pt>
                <c:pt idx="67">
                  <c:v>14.8</c:v>
                </c:pt>
                <c:pt idx="68">
                  <c:v>9.1999999999999797</c:v>
                </c:pt>
                <c:pt idx="69">
                  <c:v>11.6</c:v>
                </c:pt>
                <c:pt idx="70">
                  <c:v>15.399999999999901</c:v>
                </c:pt>
                <c:pt idx="71">
                  <c:v>15.8</c:v>
                </c:pt>
                <c:pt idx="72">
                  <c:v>17</c:v>
                </c:pt>
                <c:pt idx="73">
                  <c:v>17.799999999999901</c:v>
                </c:pt>
                <c:pt idx="74">
                  <c:v>18.100000000000001</c:v>
                </c:pt>
                <c:pt idx="75">
                  <c:v>18.1999999999999</c:v>
                </c:pt>
                <c:pt idx="76">
                  <c:v>15.5999999999999</c:v>
                </c:pt>
                <c:pt idx="77">
                  <c:v>17.600000000000001</c:v>
                </c:pt>
                <c:pt idx="78">
                  <c:v>17.399999999999899</c:v>
                </c:pt>
                <c:pt idx="79">
                  <c:v>17.7</c:v>
                </c:pt>
                <c:pt idx="80">
                  <c:v>17.8</c:v>
                </c:pt>
                <c:pt idx="81">
                  <c:v>16.7</c:v>
                </c:pt>
                <c:pt idx="82">
                  <c:v>15.2</c:v>
                </c:pt>
                <c:pt idx="83">
                  <c:v>21.899999999999899</c:v>
                </c:pt>
                <c:pt idx="84">
                  <c:v>22.6</c:v>
                </c:pt>
                <c:pt idx="85">
                  <c:v>19</c:v>
                </c:pt>
                <c:pt idx="86">
                  <c:v>19.799999999999901</c:v>
                </c:pt>
                <c:pt idx="87">
                  <c:v>15.7</c:v>
                </c:pt>
                <c:pt idx="88">
                  <c:v>24.399999999999899</c:v>
                </c:pt>
                <c:pt idx="89">
                  <c:v>23.6</c:v>
                </c:pt>
                <c:pt idx="90">
                  <c:v>17.799999999999901</c:v>
                </c:pt>
                <c:pt idx="91">
                  <c:v>18.399999999999899</c:v>
                </c:pt>
                <c:pt idx="92">
                  <c:v>20.100000000000001</c:v>
                </c:pt>
                <c:pt idx="93">
                  <c:v>14</c:v>
                </c:pt>
                <c:pt idx="94">
                  <c:v>22.6999999999999</c:v>
                </c:pt>
                <c:pt idx="95">
                  <c:v>14.8</c:v>
                </c:pt>
                <c:pt idx="96">
                  <c:v>20.599999999999898</c:v>
                </c:pt>
                <c:pt idx="97">
                  <c:v>20.399999999999899</c:v>
                </c:pt>
                <c:pt idx="98">
                  <c:v>19.2</c:v>
                </c:pt>
                <c:pt idx="99">
                  <c:v>21.899999999999899</c:v>
                </c:pt>
                <c:pt idx="100">
                  <c:v>25.6</c:v>
                </c:pt>
                <c:pt idx="101">
                  <c:v>26.1</c:v>
                </c:pt>
                <c:pt idx="102">
                  <c:v>25.799999999999901</c:v>
                </c:pt>
                <c:pt idx="103">
                  <c:v>25.3</c:v>
                </c:pt>
                <c:pt idx="104">
                  <c:v>24.7</c:v>
                </c:pt>
                <c:pt idx="105">
                  <c:v>20.8</c:v>
                </c:pt>
                <c:pt idx="106">
                  <c:v>21.4</c:v>
                </c:pt>
                <c:pt idx="107">
                  <c:v>12.9</c:v>
                </c:pt>
                <c:pt idx="108">
                  <c:v>21.5</c:v>
                </c:pt>
                <c:pt idx="109">
                  <c:v>25.4</c:v>
                </c:pt>
                <c:pt idx="110">
                  <c:v>20.7</c:v>
                </c:pt>
                <c:pt idx="111">
                  <c:v>23.3</c:v>
                </c:pt>
                <c:pt idx="112">
                  <c:v>25.7</c:v>
                </c:pt>
                <c:pt idx="113">
                  <c:v>25.2</c:v>
                </c:pt>
                <c:pt idx="114">
                  <c:v>19.8</c:v>
                </c:pt>
                <c:pt idx="115">
                  <c:v>24.1</c:v>
                </c:pt>
                <c:pt idx="116">
                  <c:v>26.8</c:v>
                </c:pt>
                <c:pt idx="117">
                  <c:v>16</c:v>
                </c:pt>
                <c:pt idx="118">
                  <c:v>26.7</c:v>
                </c:pt>
                <c:pt idx="119">
                  <c:v>22.2</c:v>
                </c:pt>
                <c:pt idx="120">
                  <c:v>22.7</c:v>
                </c:pt>
                <c:pt idx="121">
                  <c:v>20.399999999999999</c:v>
                </c:pt>
                <c:pt idx="122">
                  <c:v>27.9</c:v>
                </c:pt>
                <c:pt idx="123">
                  <c:v>18</c:v>
                </c:pt>
                <c:pt idx="124">
                  <c:v>25.4</c:v>
                </c:pt>
                <c:pt idx="125">
                  <c:v>25.7</c:v>
                </c:pt>
                <c:pt idx="126">
                  <c:v>15.6</c:v>
                </c:pt>
                <c:pt idx="127">
                  <c:v>20.5</c:v>
                </c:pt>
                <c:pt idx="128">
                  <c:v>20.399999999999999</c:v>
                </c:pt>
                <c:pt idx="129">
                  <c:v>15.6</c:v>
                </c:pt>
                <c:pt idx="130">
                  <c:v>23.2</c:v>
                </c:pt>
                <c:pt idx="131">
                  <c:v>19.899999999999999</c:v>
                </c:pt>
                <c:pt idx="132">
                  <c:v>23.4</c:v>
                </c:pt>
                <c:pt idx="133">
                  <c:v>23.2</c:v>
                </c:pt>
                <c:pt idx="134">
                  <c:v>21.7</c:v>
                </c:pt>
                <c:pt idx="135">
                  <c:v>25.3</c:v>
                </c:pt>
                <c:pt idx="136">
                  <c:v>17.100000000000001</c:v>
                </c:pt>
                <c:pt idx="137">
                  <c:v>22.6</c:v>
                </c:pt>
                <c:pt idx="138">
                  <c:v>16.399999999999999</c:v>
                </c:pt>
                <c:pt idx="139">
                  <c:v>23.8</c:v>
                </c:pt>
                <c:pt idx="140">
                  <c:v>16.600000000000001</c:v>
                </c:pt>
                <c:pt idx="141">
                  <c:v>24.5</c:v>
                </c:pt>
                <c:pt idx="142">
                  <c:v>22.1</c:v>
                </c:pt>
                <c:pt idx="143">
                  <c:v>20.2</c:v>
                </c:pt>
                <c:pt idx="144">
                  <c:v>18.899999999999999</c:v>
                </c:pt>
                <c:pt idx="145">
                  <c:v>18.899999999999999</c:v>
                </c:pt>
                <c:pt idx="146">
                  <c:v>26.5</c:v>
                </c:pt>
                <c:pt idx="147">
                  <c:v>22.2</c:v>
                </c:pt>
                <c:pt idx="148">
                  <c:v>22.6</c:v>
                </c:pt>
                <c:pt idx="149">
                  <c:v>22.2</c:v>
                </c:pt>
                <c:pt idx="150">
                  <c:v>26.5</c:v>
                </c:pt>
                <c:pt idx="151">
                  <c:v>27.1</c:v>
                </c:pt>
                <c:pt idx="152">
                  <c:v>27</c:v>
                </c:pt>
                <c:pt idx="153">
                  <c:v>23.3</c:v>
                </c:pt>
                <c:pt idx="154">
                  <c:v>18.5</c:v>
                </c:pt>
                <c:pt idx="155">
                  <c:v>23.7</c:v>
                </c:pt>
                <c:pt idx="156">
                  <c:v>24.8</c:v>
                </c:pt>
                <c:pt idx="157">
                  <c:v>19.399999999999999</c:v>
                </c:pt>
                <c:pt idx="158">
                  <c:v>20.399999999999999</c:v>
                </c:pt>
                <c:pt idx="159">
                  <c:v>21</c:v>
                </c:pt>
                <c:pt idx="160">
                  <c:v>24.9</c:v>
                </c:pt>
                <c:pt idx="161">
                  <c:v>18.7</c:v>
                </c:pt>
                <c:pt idx="162">
                  <c:v>21.3</c:v>
                </c:pt>
                <c:pt idx="163">
                  <c:v>27.7</c:v>
                </c:pt>
              </c:numCache>
            </c:numRef>
          </c:yVal>
          <c:smooth val="0"/>
          <c:extLst>
            <c:ext xmlns:c16="http://schemas.microsoft.com/office/drawing/2014/chart" uri="{C3380CC4-5D6E-409C-BE32-E72D297353CC}">
              <c16:uniqueId val="{00000003-45C0-43B6-8456-B0FC0856F457}"/>
            </c:ext>
          </c:extLst>
        </c:ser>
        <c:dLbls>
          <c:showLegendKey val="0"/>
          <c:showVal val="0"/>
          <c:showCatName val="0"/>
          <c:showSerName val="0"/>
          <c:showPercent val="0"/>
          <c:showBubbleSize val="0"/>
        </c:dLbls>
        <c:axId val="976244959"/>
        <c:axId val="976246879"/>
      </c:scatterChart>
      <c:valAx>
        <c:axId val="9762449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Date</a:t>
                </a:r>
              </a:p>
            </c:rich>
          </c:tx>
          <c:layout>
            <c:manualLayout>
              <c:xMode val="edge"/>
              <c:yMode val="edge"/>
              <c:x val="0.4778441265707723"/>
              <c:y val="0.879222518233771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d/m/yy;@" sourceLinked="1"/>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6879"/>
        <c:crosses val="autoZero"/>
        <c:crossBetween val="midCat"/>
      </c:valAx>
      <c:valAx>
        <c:axId val="976246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 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4959"/>
        <c:crosses val="autoZero"/>
        <c:crossBetween val="midCat"/>
      </c:valAx>
      <c:spPr>
        <a:noFill/>
        <a:ln>
          <a:noFill/>
        </a:ln>
        <a:effectLst/>
      </c:spPr>
    </c:plotArea>
    <c:legend>
      <c:legendPos val="tr"/>
      <c:layout>
        <c:manualLayout>
          <c:xMode val="edge"/>
          <c:yMode val="edge"/>
          <c:x val="0.72463861051459488"/>
          <c:y val="0.5701722091368413"/>
          <c:w val="0.25763659423405277"/>
          <c:h val="0.21870143733831857"/>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Office Solar</a:t>
            </a:r>
            <a:r>
              <a:rPr lang="en-GB" baseline="0"/>
              <a:t> Panels- Monthly Totals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'Monthly Office Totals'!$B$10</c:f>
              <c:strCache>
                <c:ptCount val="1"/>
                <c:pt idx="0">
                  <c:v>Load consumption(kWh)</c:v>
                </c:pt>
              </c:strCache>
            </c:strRef>
          </c:tx>
          <c:spPr>
            <a:ln w="28575" cap="rnd">
              <a:solidFill>
                <a:schemeClr val="accent1"/>
              </a:solidFill>
              <a:prstDash val="dash"/>
              <a:round/>
            </a:ln>
            <a:effectLst/>
          </c:spPr>
          <c:marker>
            <c:symbol val="circle"/>
            <c:size val="5"/>
            <c:spPr>
              <a:solidFill>
                <a:schemeClr val="accent1"/>
              </a:solidFill>
              <a:ln w="9525">
                <a:solidFill>
                  <a:schemeClr val="accent1"/>
                </a:solidFill>
              </a:ln>
              <a:effectLst/>
            </c:spPr>
          </c:marker>
          <c:cat>
            <c:numRef>
              <c:f>'Monthly Office Totals'!$C$1:$G$1</c:f>
              <c:numCache>
                <c:formatCode>mmm\-yy</c:formatCode>
                <c:ptCount val="5"/>
                <c:pt idx="0">
                  <c:v>45689</c:v>
                </c:pt>
                <c:pt idx="1">
                  <c:v>45717</c:v>
                </c:pt>
                <c:pt idx="2">
                  <c:v>45748</c:v>
                </c:pt>
                <c:pt idx="3">
                  <c:v>45778</c:v>
                </c:pt>
                <c:pt idx="4">
                  <c:v>45809</c:v>
                </c:pt>
              </c:numCache>
            </c:numRef>
          </c:cat>
          <c:val>
            <c:numRef>
              <c:f>'Monthly Office Totals'!$C$10:$G$10</c:f>
              <c:numCache>
                <c:formatCode>General</c:formatCode>
                <c:ptCount val="5"/>
                <c:pt idx="0">
                  <c:v>462.09999999999923</c:v>
                </c:pt>
                <c:pt idx="1">
                  <c:v>597.79999999999905</c:v>
                </c:pt>
                <c:pt idx="2">
                  <c:v>679.99999999999898</c:v>
                </c:pt>
                <c:pt idx="3">
                  <c:v>621.00000000000011</c:v>
                </c:pt>
                <c:pt idx="4">
                  <c:v>561.6</c:v>
                </c:pt>
              </c:numCache>
            </c:numRef>
          </c:val>
          <c:smooth val="0"/>
          <c:extLst>
            <c:ext xmlns:c16="http://schemas.microsoft.com/office/drawing/2014/chart" uri="{C3380CC4-5D6E-409C-BE32-E72D297353CC}">
              <c16:uniqueId val="{00000000-C2AF-4E64-9760-F3BBB1807ACC}"/>
            </c:ext>
          </c:extLst>
        </c:ser>
        <c:ser>
          <c:idx val="1"/>
          <c:order val="1"/>
          <c:tx>
            <c:strRef>
              <c:f>'Monthly Office Totals'!$B$14</c:f>
              <c:strCache>
                <c:ptCount val="1"/>
                <c:pt idx="0">
                  <c:v>PV yield(kWh)</c:v>
                </c:pt>
              </c:strCache>
            </c:strRef>
          </c:tx>
          <c:spPr>
            <a:ln w="28575" cap="rnd">
              <a:solidFill>
                <a:schemeClr val="accent2"/>
              </a:solidFill>
              <a:prstDash val="sysDot"/>
              <a:round/>
            </a:ln>
            <a:effectLst/>
          </c:spPr>
          <c:marker>
            <c:symbol val="circle"/>
            <c:size val="5"/>
            <c:spPr>
              <a:solidFill>
                <a:schemeClr val="accent2"/>
              </a:solidFill>
              <a:ln w="9525">
                <a:solidFill>
                  <a:schemeClr val="accent2"/>
                </a:solidFill>
              </a:ln>
              <a:effectLst/>
            </c:spPr>
          </c:marker>
          <c:cat>
            <c:numRef>
              <c:f>'Monthly Office Totals'!$C$1:$G$1</c:f>
              <c:numCache>
                <c:formatCode>mmm\-yy</c:formatCode>
                <c:ptCount val="5"/>
                <c:pt idx="0">
                  <c:v>45689</c:v>
                </c:pt>
                <c:pt idx="1">
                  <c:v>45717</c:v>
                </c:pt>
                <c:pt idx="2">
                  <c:v>45748</c:v>
                </c:pt>
                <c:pt idx="3">
                  <c:v>45778</c:v>
                </c:pt>
                <c:pt idx="4">
                  <c:v>45809</c:v>
                </c:pt>
              </c:numCache>
            </c:numRef>
          </c:cat>
          <c:val>
            <c:numRef>
              <c:f>'Monthly Office Totals'!$C$14:$G$14</c:f>
              <c:numCache>
                <c:formatCode>General</c:formatCode>
                <c:ptCount val="5"/>
                <c:pt idx="0">
                  <c:v>260.4999999999996</c:v>
                </c:pt>
                <c:pt idx="1">
                  <c:v>742.099999999999</c:v>
                </c:pt>
                <c:pt idx="2">
                  <c:v>1082.2999999999986</c:v>
                </c:pt>
                <c:pt idx="3">
                  <c:v>1203.2</c:v>
                </c:pt>
                <c:pt idx="4">
                  <c:v>1136.6999999999998</c:v>
                </c:pt>
              </c:numCache>
            </c:numRef>
          </c:val>
          <c:smooth val="0"/>
          <c:extLst>
            <c:ext xmlns:c16="http://schemas.microsoft.com/office/drawing/2014/chart" uri="{C3380CC4-5D6E-409C-BE32-E72D297353CC}">
              <c16:uniqueId val="{00000001-C2AF-4E64-9760-F3BBB1807ACC}"/>
            </c:ext>
          </c:extLst>
        </c:ser>
        <c:ser>
          <c:idx val="2"/>
          <c:order val="2"/>
          <c:tx>
            <c:strRef>
              <c:f>'Monthly Office Totals'!$B$13</c:f>
              <c:strCache>
                <c:ptCount val="1"/>
                <c:pt idx="0">
                  <c:v>Import energy(kWh)</c:v>
                </c:pt>
              </c:strCache>
            </c:strRef>
          </c:tx>
          <c:spPr>
            <a:ln w="28575" cap="rnd">
              <a:solidFill>
                <a:schemeClr val="accent3"/>
              </a:solidFill>
              <a:prstDash val="lgDash"/>
              <a:round/>
            </a:ln>
            <a:effectLst/>
          </c:spPr>
          <c:marker>
            <c:symbol val="circle"/>
            <c:size val="5"/>
            <c:spPr>
              <a:solidFill>
                <a:schemeClr val="accent3"/>
              </a:solidFill>
              <a:ln w="9525">
                <a:solidFill>
                  <a:schemeClr val="accent3"/>
                </a:solidFill>
              </a:ln>
              <a:effectLst/>
            </c:spPr>
          </c:marker>
          <c:cat>
            <c:numRef>
              <c:f>'Monthly Office Totals'!$C$1:$G$1</c:f>
              <c:numCache>
                <c:formatCode>mmm\-yy</c:formatCode>
                <c:ptCount val="5"/>
                <c:pt idx="0">
                  <c:v>45689</c:v>
                </c:pt>
                <c:pt idx="1">
                  <c:v>45717</c:v>
                </c:pt>
                <c:pt idx="2">
                  <c:v>45748</c:v>
                </c:pt>
                <c:pt idx="3">
                  <c:v>45778</c:v>
                </c:pt>
                <c:pt idx="4">
                  <c:v>45809</c:v>
                </c:pt>
              </c:numCache>
            </c:numRef>
          </c:cat>
          <c:val>
            <c:numRef>
              <c:f>'Monthly Office Totals'!$C$13:$G$13</c:f>
              <c:numCache>
                <c:formatCode>General</c:formatCode>
                <c:ptCount val="5"/>
                <c:pt idx="0">
                  <c:v>271.29999999999956</c:v>
                </c:pt>
                <c:pt idx="1">
                  <c:v>40.299999999999969</c:v>
                </c:pt>
                <c:pt idx="2">
                  <c:v>7.1000000000000139</c:v>
                </c:pt>
                <c:pt idx="3">
                  <c:v>2.3000000000000007</c:v>
                </c:pt>
                <c:pt idx="4">
                  <c:v>0.7</c:v>
                </c:pt>
              </c:numCache>
            </c:numRef>
          </c:val>
          <c:smooth val="0"/>
          <c:extLst>
            <c:ext xmlns:c16="http://schemas.microsoft.com/office/drawing/2014/chart" uri="{C3380CC4-5D6E-409C-BE32-E72D297353CC}">
              <c16:uniqueId val="{00000002-C2AF-4E64-9760-F3BBB1807ACC}"/>
            </c:ext>
          </c:extLst>
        </c:ser>
        <c:ser>
          <c:idx val="3"/>
          <c:order val="3"/>
          <c:tx>
            <c:strRef>
              <c:f>'Monthly Office Totals'!$B$15</c:f>
              <c:strCache>
                <c:ptCount val="1"/>
                <c:pt idx="0">
                  <c:v>Export energy(kWh)</c:v>
                </c:pt>
              </c:strCache>
            </c:strRef>
          </c:tx>
          <c:spPr>
            <a:ln w="28575" cap="rnd">
              <a:solidFill>
                <a:schemeClr val="accent4"/>
              </a:solidFill>
              <a:prstDash val="dashDot"/>
              <a:round/>
            </a:ln>
            <a:effectLst/>
          </c:spPr>
          <c:marker>
            <c:symbol val="circle"/>
            <c:size val="5"/>
            <c:spPr>
              <a:solidFill>
                <a:schemeClr val="accent4"/>
              </a:solidFill>
              <a:ln w="9525">
                <a:solidFill>
                  <a:schemeClr val="accent4"/>
                </a:solidFill>
              </a:ln>
              <a:effectLst/>
            </c:spPr>
          </c:marker>
          <c:cat>
            <c:numRef>
              <c:f>'Monthly Office Totals'!$C$1:$G$1</c:f>
              <c:numCache>
                <c:formatCode>mmm\-yy</c:formatCode>
                <c:ptCount val="5"/>
                <c:pt idx="0">
                  <c:v>45689</c:v>
                </c:pt>
                <c:pt idx="1">
                  <c:v>45717</c:v>
                </c:pt>
                <c:pt idx="2">
                  <c:v>45748</c:v>
                </c:pt>
                <c:pt idx="3">
                  <c:v>45778</c:v>
                </c:pt>
                <c:pt idx="4">
                  <c:v>45809</c:v>
                </c:pt>
              </c:numCache>
            </c:numRef>
          </c:cat>
          <c:val>
            <c:numRef>
              <c:f>'Monthly Office Totals'!$C$15:$G$15</c:f>
              <c:numCache>
                <c:formatCode>General</c:formatCode>
                <c:ptCount val="5"/>
                <c:pt idx="0">
                  <c:v>7.3999999999999986</c:v>
                </c:pt>
                <c:pt idx="1">
                  <c:v>373.69999999999919</c:v>
                </c:pt>
                <c:pt idx="2">
                  <c:v>586.49999999999875</c:v>
                </c:pt>
                <c:pt idx="3">
                  <c:v>684.4</c:v>
                </c:pt>
                <c:pt idx="4">
                  <c:v>665.9</c:v>
                </c:pt>
              </c:numCache>
            </c:numRef>
          </c:val>
          <c:smooth val="0"/>
          <c:extLst>
            <c:ext xmlns:c16="http://schemas.microsoft.com/office/drawing/2014/chart" uri="{C3380CC4-5D6E-409C-BE32-E72D297353CC}">
              <c16:uniqueId val="{00000003-C2AF-4E64-9760-F3BBB1807ACC}"/>
            </c:ext>
          </c:extLst>
        </c:ser>
        <c:dLbls>
          <c:showLegendKey val="0"/>
          <c:showVal val="0"/>
          <c:showCatName val="0"/>
          <c:showSerName val="0"/>
          <c:showPercent val="0"/>
          <c:showBubbleSize val="0"/>
        </c:dLbls>
        <c:marker val="1"/>
        <c:smooth val="0"/>
        <c:axId val="1670700416"/>
        <c:axId val="1670701856"/>
      </c:lineChart>
      <c:dateAx>
        <c:axId val="1670700416"/>
        <c:scaling>
          <c:orientation val="minMax"/>
        </c:scaling>
        <c:delete val="0"/>
        <c:axPos val="b"/>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0701856"/>
        <c:crosses val="autoZero"/>
        <c:auto val="1"/>
        <c:lblOffset val="100"/>
        <c:baseTimeUnit val="months"/>
      </c:dateAx>
      <c:valAx>
        <c:axId val="1670701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a:t>
                </a:r>
                <a:r>
                  <a:rPr lang="en-GB" baseline="0"/>
                  <a:t> kWh</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0700416"/>
        <c:crosses val="autoZero"/>
        <c:crossBetween val="between"/>
      </c:valAx>
      <c:spPr>
        <a:noFill/>
        <a:ln>
          <a:noFill/>
        </a:ln>
        <a:effectLst/>
      </c:spPr>
    </c:plotArea>
    <c:legend>
      <c:legendPos val="r"/>
      <c:layout>
        <c:manualLayout>
          <c:xMode val="edge"/>
          <c:yMode val="edge"/>
          <c:x val="7.0062634216177519E-2"/>
          <c:y val="0.10887967733315104"/>
          <c:w val="0.30584056554974426"/>
          <c:h val="0.28617047662698758"/>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Tythings Solar Panels- Ongoing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59829662169202"/>
          <c:y val="0.16457013209477955"/>
          <c:w val="0.86990923989576008"/>
          <c:h val="0.61657995788646947"/>
        </c:manualLayout>
      </c:layout>
      <c:scatterChart>
        <c:scatterStyle val="lineMarker"/>
        <c:varyColors val="0"/>
        <c:ser>
          <c:idx val="0"/>
          <c:order val="0"/>
          <c:tx>
            <c:strRef>
              <c:f>'The Tythings'!$B$17</c:f>
              <c:strCache>
                <c:ptCount val="1"/>
                <c:pt idx="0">
                  <c:v>Load consumption(kWh)</c:v>
                </c:pt>
              </c:strCache>
            </c:strRef>
          </c:tx>
          <c:spPr>
            <a:ln w="19050" cap="rnd">
              <a:noFill/>
              <a:prstDash val="dash"/>
              <a:round/>
            </a:ln>
            <a:effectLst/>
          </c:spPr>
          <c:marker>
            <c:symbol val="circle"/>
            <c:size val="3"/>
            <c:spPr>
              <a:solidFill>
                <a:schemeClr val="accent1"/>
              </a:solidFill>
              <a:ln w="9525">
                <a:solidFill>
                  <a:schemeClr val="accent1"/>
                </a:solidFill>
              </a:ln>
              <a:effectLst/>
            </c:spPr>
          </c:marker>
          <c:trendline>
            <c:spPr>
              <a:ln w="19050" cap="rnd">
                <a:solidFill>
                  <a:schemeClr val="accent1"/>
                </a:solidFill>
                <a:prstDash val="solid"/>
              </a:ln>
              <a:effectLst/>
            </c:spPr>
            <c:trendlineType val="movingAvg"/>
            <c:period val="7"/>
            <c:dispRSqr val="0"/>
            <c:dispEq val="0"/>
          </c:trendline>
          <c:xVal>
            <c:numRef>
              <c:f>'The Tythings'!$C$2:$CT$2</c:f>
              <c:numCache>
                <c:formatCode>m/d/yyyy</c:formatCode>
                <c:ptCount val="96"/>
                <c:pt idx="0">
                  <c:v>45743</c:v>
                </c:pt>
                <c:pt idx="1">
                  <c:v>45744</c:v>
                </c:pt>
                <c:pt idx="2">
                  <c:v>45745</c:v>
                </c:pt>
                <c:pt idx="3">
                  <c:v>45746</c:v>
                </c:pt>
                <c:pt idx="4">
                  <c:v>45747</c:v>
                </c:pt>
                <c:pt idx="5">
                  <c:v>45748</c:v>
                </c:pt>
                <c:pt idx="6">
                  <c:v>45749</c:v>
                </c:pt>
                <c:pt idx="7">
                  <c:v>45750</c:v>
                </c:pt>
                <c:pt idx="8">
                  <c:v>45751</c:v>
                </c:pt>
                <c:pt idx="9">
                  <c:v>45752</c:v>
                </c:pt>
                <c:pt idx="10">
                  <c:v>45753</c:v>
                </c:pt>
                <c:pt idx="11">
                  <c:v>45754</c:v>
                </c:pt>
                <c:pt idx="12">
                  <c:v>45755</c:v>
                </c:pt>
                <c:pt idx="13">
                  <c:v>45756</c:v>
                </c:pt>
                <c:pt idx="14">
                  <c:v>45757</c:v>
                </c:pt>
                <c:pt idx="15">
                  <c:v>45758</c:v>
                </c:pt>
                <c:pt idx="16">
                  <c:v>45759</c:v>
                </c:pt>
                <c:pt idx="17">
                  <c:v>45760</c:v>
                </c:pt>
                <c:pt idx="18">
                  <c:v>45761</c:v>
                </c:pt>
                <c:pt idx="19">
                  <c:v>45762</c:v>
                </c:pt>
                <c:pt idx="20">
                  <c:v>45763</c:v>
                </c:pt>
                <c:pt idx="21">
                  <c:v>45764</c:v>
                </c:pt>
                <c:pt idx="22">
                  <c:v>45765</c:v>
                </c:pt>
                <c:pt idx="23">
                  <c:v>45766</c:v>
                </c:pt>
                <c:pt idx="24">
                  <c:v>45767</c:v>
                </c:pt>
                <c:pt idx="25">
                  <c:v>45768</c:v>
                </c:pt>
                <c:pt idx="26">
                  <c:v>45769</c:v>
                </c:pt>
                <c:pt idx="27">
                  <c:v>45770</c:v>
                </c:pt>
                <c:pt idx="28">
                  <c:v>45771</c:v>
                </c:pt>
                <c:pt idx="29">
                  <c:v>45772</c:v>
                </c:pt>
                <c:pt idx="30">
                  <c:v>45773</c:v>
                </c:pt>
                <c:pt idx="31">
                  <c:v>45774</c:v>
                </c:pt>
                <c:pt idx="32">
                  <c:v>45775</c:v>
                </c:pt>
                <c:pt idx="33">
                  <c:v>45776</c:v>
                </c:pt>
                <c:pt idx="34">
                  <c:v>45777</c:v>
                </c:pt>
                <c:pt idx="35">
                  <c:v>45778</c:v>
                </c:pt>
                <c:pt idx="36">
                  <c:v>45779</c:v>
                </c:pt>
                <c:pt idx="37">
                  <c:v>45780</c:v>
                </c:pt>
                <c:pt idx="38">
                  <c:v>45781</c:v>
                </c:pt>
                <c:pt idx="39">
                  <c:v>45782</c:v>
                </c:pt>
                <c:pt idx="40">
                  <c:v>45783</c:v>
                </c:pt>
                <c:pt idx="41">
                  <c:v>45784</c:v>
                </c:pt>
                <c:pt idx="42">
                  <c:v>45785</c:v>
                </c:pt>
                <c:pt idx="43">
                  <c:v>45786</c:v>
                </c:pt>
                <c:pt idx="44">
                  <c:v>45787</c:v>
                </c:pt>
                <c:pt idx="45">
                  <c:v>45788</c:v>
                </c:pt>
                <c:pt idx="46">
                  <c:v>45789</c:v>
                </c:pt>
                <c:pt idx="47">
                  <c:v>45790</c:v>
                </c:pt>
                <c:pt idx="48">
                  <c:v>45791</c:v>
                </c:pt>
                <c:pt idx="49">
                  <c:v>45792</c:v>
                </c:pt>
                <c:pt idx="50">
                  <c:v>45793</c:v>
                </c:pt>
                <c:pt idx="51">
                  <c:v>45794</c:v>
                </c:pt>
                <c:pt idx="52">
                  <c:v>45795</c:v>
                </c:pt>
                <c:pt idx="53">
                  <c:v>45796</c:v>
                </c:pt>
                <c:pt idx="54">
                  <c:v>45797</c:v>
                </c:pt>
                <c:pt idx="55">
                  <c:v>45798</c:v>
                </c:pt>
                <c:pt idx="56">
                  <c:v>45799</c:v>
                </c:pt>
                <c:pt idx="57">
                  <c:v>45800</c:v>
                </c:pt>
                <c:pt idx="58">
                  <c:v>45801</c:v>
                </c:pt>
                <c:pt idx="59">
                  <c:v>45802</c:v>
                </c:pt>
                <c:pt idx="60">
                  <c:v>45803</c:v>
                </c:pt>
                <c:pt idx="61">
                  <c:v>45804</c:v>
                </c:pt>
                <c:pt idx="62">
                  <c:v>45805</c:v>
                </c:pt>
                <c:pt idx="63">
                  <c:v>45806</c:v>
                </c:pt>
                <c:pt idx="64">
                  <c:v>45807</c:v>
                </c:pt>
                <c:pt idx="65">
                  <c:v>45808</c:v>
                </c:pt>
                <c:pt idx="66">
                  <c:v>45809</c:v>
                </c:pt>
                <c:pt idx="67">
                  <c:v>45810</c:v>
                </c:pt>
                <c:pt idx="68">
                  <c:v>45811</c:v>
                </c:pt>
                <c:pt idx="69">
                  <c:v>45812</c:v>
                </c:pt>
                <c:pt idx="70">
                  <c:v>45813</c:v>
                </c:pt>
                <c:pt idx="71">
                  <c:v>45814</c:v>
                </c:pt>
                <c:pt idx="72">
                  <c:v>45815</c:v>
                </c:pt>
                <c:pt idx="73">
                  <c:v>45816</c:v>
                </c:pt>
                <c:pt idx="74">
                  <c:v>45817</c:v>
                </c:pt>
                <c:pt idx="75">
                  <c:v>45818</c:v>
                </c:pt>
                <c:pt idx="76">
                  <c:v>45819</c:v>
                </c:pt>
                <c:pt idx="77">
                  <c:v>45820</c:v>
                </c:pt>
                <c:pt idx="78">
                  <c:v>45821</c:v>
                </c:pt>
                <c:pt idx="79">
                  <c:v>45822</c:v>
                </c:pt>
                <c:pt idx="80">
                  <c:v>45823</c:v>
                </c:pt>
                <c:pt idx="81">
                  <c:v>45824</c:v>
                </c:pt>
                <c:pt idx="82">
                  <c:v>45825</c:v>
                </c:pt>
                <c:pt idx="83">
                  <c:v>45826</c:v>
                </c:pt>
                <c:pt idx="84">
                  <c:v>45827</c:v>
                </c:pt>
                <c:pt idx="85">
                  <c:v>45828</c:v>
                </c:pt>
                <c:pt idx="86">
                  <c:v>45829</c:v>
                </c:pt>
                <c:pt idx="87">
                  <c:v>45830</c:v>
                </c:pt>
                <c:pt idx="88">
                  <c:v>45831</c:v>
                </c:pt>
                <c:pt idx="89">
                  <c:v>45832</c:v>
                </c:pt>
                <c:pt idx="90">
                  <c:v>45833</c:v>
                </c:pt>
                <c:pt idx="91">
                  <c:v>45834</c:v>
                </c:pt>
                <c:pt idx="92">
                  <c:v>45835</c:v>
                </c:pt>
                <c:pt idx="93">
                  <c:v>45836</c:v>
                </c:pt>
                <c:pt idx="94">
                  <c:v>45837</c:v>
                </c:pt>
                <c:pt idx="95">
                  <c:v>45838</c:v>
                </c:pt>
              </c:numCache>
            </c:numRef>
          </c:xVal>
          <c:yVal>
            <c:numRef>
              <c:f>'The Tythings'!$C$17:$CT$17</c:f>
              <c:numCache>
                <c:formatCode>General</c:formatCode>
                <c:ptCount val="96"/>
                <c:pt idx="0">
                  <c:v>14.399999999999901</c:v>
                </c:pt>
                <c:pt idx="1">
                  <c:v>31.6999999999999</c:v>
                </c:pt>
                <c:pt idx="2">
                  <c:v>32.5</c:v>
                </c:pt>
                <c:pt idx="3">
                  <c:v>36.599999999999902</c:v>
                </c:pt>
                <c:pt idx="4">
                  <c:v>37.4</c:v>
                </c:pt>
                <c:pt idx="5">
                  <c:v>45</c:v>
                </c:pt>
                <c:pt idx="6">
                  <c:v>43.599999999999902</c:v>
                </c:pt>
                <c:pt idx="7">
                  <c:v>32</c:v>
                </c:pt>
                <c:pt idx="8">
                  <c:v>30.5</c:v>
                </c:pt>
                <c:pt idx="9">
                  <c:v>42.5</c:v>
                </c:pt>
                <c:pt idx="10">
                  <c:v>38.899999999999899</c:v>
                </c:pt>
                <c:pt idx="11">
                  <c:v>37.599999999999902</c:v>
                </c:pt>
                <c:pt idx="12">
                  <c:v>31.399999999999899</c:v>
                </c:pt>
                <c:pt idx="13">
                  <c:v>36.6</c:v>
                </c:pt>
                <c:pt idx="14">
                  <c:v>32.200000000000003</c:v>
                </c:pt>
                <c:pt idx="15">
                  <c:v>32.5</c:v>
                </c:pt>
                <c:pt idx="16">
                  <c:v>43.299999999999898</c:v>
                </c:pt>
                <c:pt idx="17">
                  <c:v>52.299999999999898</c:v>
                </c:pt>
                <c:pt idx="18">
                  <c:v>32.899999999999899</c:v>
                </c:pt>
                <c:pt idx="19">
                  <c:v>20.1999999999999</c:v>
                </c:pt>
                <c:pt idx="20">
                  <c:v>38.200000000000003</c:v>
                </c:pt>
                <c:pt idx="21">
                  <c:v>32.4</c:v>
                </c:pt>
                <c:pt idx="22">
                  <c:v>24.7</c:v>
                </c:pt>
                <c:pt idx="23">
                  <c:v>26.299999999999901</c:v>
                </c:pt>
                <c:pt idx="24">
                  <c:v>31.399999999999899</c:v>
                </c:pt>
                <c:pt idx="25">
                  <c:v>20.5</c:v>
                </c:pt>
                <c:pt idx="26">
                  <c:v>37.799999999999898</c:v>
                </c:pt>
                <c:pt idx="27">
                  <c:v>30.299999999999901</c:v>
                </c:pt>
                <c:pt idx="28">
                  <c:v>22.1</c:v>
                </c:pt>
                <c:pt idx="29">
                  <c:v>28.1999999999999</c:v>
                </c:pt>
                <c:pt idx="30">
                  <c:v>36.5</c:v>
                </c:pt>
                <c:pt idx="31">
                  <c:v>35.5</c:v>
                </c:pt>
                <c:pt idx="32">
                  <c:v>33.5</c:v>
                </c:pt>
                <c:pt idx="33">
                  <c:v>45.299999999999898</c:v>
                </c:pt>
                <c:pt idx="34">
                  <c:v>36.800000000000097</c:v>
                </c:pt>
                <c:pt idx="35">
                  <c:v>31.7</c:v>
                </c:pt>
                <c:pt idx="36">
                  <c:v>33.1</c:v>
                </c:pt>
                <c:pt idx="37">
                  <c:v>31</c:v>
                </c:pt>
                <c:pt idx="38">
                  <c:v>29.4</c:v>
                </c:pt>
                <c:pt idx="39">
                  <c:v>43.9</c:v>
                </c:pt>
                <c:pt idx="40">
                  <c:v>43.2</c:v>
                </c:pt>
                <c:pt idx="41">
                  <c:v>51.8</c:v>
                </c:pt>
                <c:pt idx="42">
                  <c:v>42.9</c:v>
                </c:pt>
                <c:pt idx="43">
                  <c:v>45.5</c:v>
                </c:pt>
                <c:pt idx="44">
                  <c:v>44.4</c:v>
                </c:pt>
                <c:pt idx="45">
                  <c:v>47.1</c:v>
                </c:pt>
                <c:pt idx="46">
                  <c:v>27.9</c:v>
                </c:pt>
                <c:pt idx="47">
                  <c:v>36.1</c:v>
                </c:pt>
                <c:pt idx="48">
                  <c:v>43.3</c:v>
                </c:pt>
                <c:pt idx="49">
                  <c:v>33.6</c:v>
                </c:pt>
                <c:pt idx="50">
                  <c:v>32.200000000000003</c:v>
                </c:pt>
                <c:pt idx="51">
                  <c:v>31.7</c:v>
                </c:pt>
                <c:pt idx="52">
                  <c:v>35.299999999999997</c:v>
                </c:pt>
                <c:pt idx="53">
                  <c:v>25.3</c:v>
                </c:pt>
                <c:pt idx="54">
                  <c:v>40.799999999999997</c:v>
                </c:pt>
                <c:pt idx="55">
                  <c:v>37.700000000000003</c:v>
                </c:pt>
                <c:pt idx="56">
                  <c:v>44.7</c:v>
                </c:pt>
                <c:pt idx="57">
                  <c:v>34.299999999999997</c:v>
                </c:pt>
                <c:pt idx="58">
                  <c:v>21.2</c:v>
                </c:pt>
                <c:pt idx="59">
                  <c:v>36</c:v>
                </c:pt>
                <c:pt idx="60">
                  <c:v>27.1</c:v>
                </c:pt>
                <c:pt idx="61">
                  <c:v>23.7</c:v>
                </c:pt>
                <c:pt idx="62">
                  <c:v>31.4</c:v>
                </c:pt>
                <c:pt idx="63">
                  <c:v>23.1</c:v>
                </c:pt>
                <c:pt idx="64">
                  <c:v>27.9</c:v>
                </c:pt>
                <c:pt idx="65">
                  <c:v>29.7</c:v>
                </c:pt>
                <c:pt idx="66">
                  <c:v>31.6</c:v>
                </c:pt>
                <c:pt idx="67">
                  <c:v>30.8</c:v>
                </c:pt>
                <c:pt idx="68">
                  <c:v>31.5</c:v>
                </c:pt>
                <c:pt idx="69">
                  <c:v>33.5</c:v>
                </c:pt>
                <c:pt idx="70">
                  <c:v>25.5</c:v>
                </c:pt>
                <c:pt idx="71">
                  <c:v>30.9</c:v>
                </c:pt>
                <c:pt idx="72">
                  <c:v>22.4</c:v>
                </c:pt>
                <c:pt idx="73">
                  <c:v>34.200000000000003</c:v>
                </c:pt>
                <c:pt idx="74">
                  <c:v>28.7</c:v>
                </c:pt>
                <c:pt idx="75">
                  <c:v>33.4</c:v>
                </c:pt>
                <c:pt idx="76">
                  <c:v>24</c:v>
                </c:pt>
                <c:pt idx="77">
                  <c:v>26.4</c:v>
                </c:pt>
                <c:pt idx="78">
                  <c:v>33.299999999999997</c:v>
                </c:pt>
                <c:pt idx="79">
                  <c:v>33.299999999999997</c:v>
                </c:pt>
                <c:pt idx="80">
                  <c:v>33.9</c:v>
                </c:pt>
                <c:pt idx="81">
                  <c:v>30.1</c:v>
                </c:pt>
                <c:pt idx="82">
                  <c:v>41</c:v>
                </c:pt>
                <c:pt idx="83">
                  <c:v>38.299999999999997</c:v>
                </c:pt>
                <c:pt idx="84">
                  <c:v>37</c:v>
                </c:pt>
                <c:pt idx="85">
                  <c:v>25.8</c:v>
                </c:pt>
                <c:pt idx="86">
                  <c:v>34.5</c:v>
                </c:pt>
                <c:pt idx="87">
                  <c:v>30.6</c:v>
                </c:pt>
                <c:pt idx="88">
                  <c:v>32.200000000000003</c:v>
                </c:pt>
                <c:pt idx="89">
                  <c:v>27</c:v>
                </c:pt>
                <c:pt idx="90">
                  <c:v>32.700000000000003</c:v>
                </c:pt>
                <c:pt idx="91">
                  <c:v>29.6</c:v>
                </c:pt>
                <c:pt idx="92">
                  <c:v>31.2</c:v>
                </c:pt>
                <c:pt idx="93">
                  <c:v>26.4</c:v>
                </c:pt>
                <c:pt idx="94">
                  <c:v>34.4</c:v>
                </c:pt>
                <c:pt idx="95">
                  <c:v>35.9</c:v>
                </c:pt>
              </c:numCache>
            </c:numRef>
          </c:yVal>
          <c:smooth val="0"/>
          <c:extLst>
            <c:ext xmlns:c16="http://schemas.microsoft.com/office/drawing/2014/chart" uri="{C3380CC4-5D6E-409C-BE32-E72D297353CC}">
              <c16:uniqueId val="{00000001-1829-4030-A618-CBD63A58D433}"/>
            </c:ext>
          </c:extLst>
        </c:ser>
        <c:ser>
          <c:idx val="1"/>
          <c:order val="1"/>
          <c:tx>
            <c:strRef>
              <c:f>'The Tythings'!$B$12</c:f>
              <c:strCache>
                <c:ptCount val="1"/>
                <c:pt idx="0">
                  <c:v>PV yield(kWh)</c:v>
                </c:pt>
              </c:strCache>
            </c:strRef>
          </c:tx>
          <c:spPr>
            <a:ln w="19050" cap="rnd">
              <a:noFill/>
              <a:prstDash val="sysDot"/>
              <a:round/>
            </a:ln>
            <a:effectLst/>
          </c:spPr>
          <c:marker>
            <c:symbol val="circle"/>
            <c:size val="3"/>
            <c:spPr>
              <a:solidFill>
                <a:schemeClr val="accent2"/>
              </a:solidFill>
              <a:ln w="9525">
                <a:solidFill>
                  <a:schemeClr val="accent2"/>
                </a:solidFill>
              </a:ln>
              <a:effectLst/>
            </c:spPr>
          </c:marker>
          <c:trendline>
            <c:spPr>
              <a:ln w="19050" cap="rnd">
                <a:solidFill>
                  <a:schemeClr val="accent2"/>
                </a:solidFill>
                <a:prstDash val="solid"/>
              </a:ln>
              <a:effectLst/>
            </c:spPr>
            <c:trendlineType val="movingAvg"/>
            <c:period val="7"/>
            <c:dispRSqr val="0"/>
            <c:dispEq val="0"/>
          </c:trendline>
          <c:xVal>
            <c:numRef>
              <c:f>'The Tythings'!$C$2:$CT$2</c:f>
              <c:numCache>
                <c:formatCode>m/d/yyyy</c:formatCode>
                <c:ptCount val="96"/>
                <c:pt idx="0">
                  <c:v>45743</c:v>
                </c:pt>
                <c:pt idx="1">
                  <c:v>45744</c:v>
                </c:pt>
                <c:pt idx="2">
                  <c:v>45745</c:v>
                </c:pt>
                <c:pt idx="3">
                  <c:v>45746</c:v>
                </c:pt>
                <c:pt idx="4">
                  <c:v>45747</c:v>
                </c:pt>
                <c:pt idx="5">
                  <c:v>45748</c:v>
                </c:pt>
                <c:pt idx="6">
                  <c:v>45749</c:v>
                </c:pt>
                <c:pt idx="7">
                  <c:v>45750</c:v>
                </c:pt>
                <c:pt idx="8">
                  <c:v>45751</c:v>
                </c:pt>
                <c:pt idx="9">
                  <c:v>45752</c:v>
                </c:pt>
                <c:pt idx="10">
                  <c:v>45753</c:v>
                </c:pt>
                <c:pt idx="11">
                  <c:v>45754</c:v>
                </c:pt>
                <c:pt idx="12">
                  <c:v>45755</c:v>
                </c:pt>
                <c:pt idx="13">
                  <c:v>45756</c:v>
                </c:pt>
                <c:pt idx="14">
                  <c:v>45757</c:v>
                </c:pt>
                <c:pt idx="15">
                  <c:v>45758</c:v>
                </c:pt>
                <c:pt idx="16">
                  <c:v>45759</c:v>
                </c:pt>
                <c:pt idx="17">
                  <c:v>45760</c:v>
                </c:pt>
                <c:pt idx="18">
                  <c:v>45761</c:v>
                </c:pt>
                <c:pt idx="19">
                  <c:v>45762</c:v>
                </c:pt>
                <c:pt idx="20">
                  <c:v>45763</c:v>
                </c:pt>
                <c:pt idx="21">
                  <c:v>45764</c:v>
                </c:pt>
                <c:pt idx="22">
                  <c:v>45765</c:v>
                </c:pt>
                <c:pt idx="23">
                  <c:v>45766</c:v>
                </c:pt>
                <c:pt idx="24">
                  <c:v>45767</c:v>
                </c:pt>
                <c:pt idx="25">
                  <c:v>45768</c:v>
                </c:pt>
                <c:pt idx="26">
                  <c:v>45769</c:v>
                </c:pt>
                <c:pt idx="27">
                  <c:v>45770</c:v>
                </c:pt>
                <c:pt idx="28">
                  <c:v>45771</c:v>
                </c:pt>
                <c:pt idx="29">
                  <c:v>45772</c:v>
                </c:pt>
                <c:pt idx="30">
                  <c:v>45773</c:v>
                </c:pt>
                <c:pt idx="31">
                  <c:v>45774</c:v>
                </c:pt>
                <c:pt idx="32">
                  <c:v>45775</c:v>
                </c:pt>
                <c:pt idx="33">
                  <c:v>45776</c:v>
                </c:pt>
                <c:pt idx="34">
                  <c:v>45777</c:v>
                </c:pt>
                <c:pt idx="35">
                  <c:v>45778</c:v>
                </c:pt>
                <c:pt idx="36">
                  <c:v>45779</c:v>
                </c:pt>
                <c:pt idx="37">
                  <c:v>45780</c:v>
                </c:pt>
                <c:pt idx="38">
                  <c:v>45781</c:v>
                </c:pt>
                <c:pt idx="39">
                  <c:v>45782</c:v>
                </c:pt>
                <c:pt idx="40">
                  <c:v>45783</c:v>
                </c:pt>
                <c:pt idx="41">
                  <c:v>45784</c:v>
                </c:pt>
                <c:pt idx="42">
                  <c:v>45785</c:v>
                </c:pt>
                <c:pt idx="43">
                  <c:v>45786</c:v>
                </c:pt>
                <c:pt idx="44">
                  <c:v>45787</c:v>
                </c:pt>
                <c:pt idx="45">
                  <c:v>45788</c:v>
                </c:pt>
                <c:pt idx="46">
                  <c:v>45789</c:v>
                </c:pt>
                <c:pt idx="47">
                  <c:v>45790</c:v>
                </c:pt>
                <c:pt idx="48">
                  <c:v>45791</c:v>
                </c:pt>
                <c:pt idx="49">
                  <c:v>45792</c:v>
                </c:pt>
                <c:pt idx="50">
                  <c:v>45793</c:v>
                </c:pt>
                <c:pt idx="51">
                  <c:v>45794</c:v>
                </c:pt>
                <c:pt idx="52">
                  <c:v>45795</c:v>
                </c:pt>
                <c:pt idx="53">
                  <c:v>45796</c:v>
                </c:pt>
                <c:pt idx="54">
                  <c:v>45797</c:v>
                </c:pt>
                <c:pt idx="55">
                  <c:v>45798</c:v>
                </c:pt>
                <c:pt idx="56">
                  <c:v>45799</c:v>
                </c:pt>
                <c:pt idx="57">
                  <c:v>45800</c:v>
                </c:pt>
                <c:pt idx="58">
                  <c:v>45801</c:v>
                </c:pt>
                <c:pt idx="59">
                  <c:v>45802</c:v>
                </c:pt>
                <c:pt idx="60">
                  <c:v>45803</c:v>
                </c:pt>
                <c:pt idx="61">
                  <c:v>45804</c:v>
                </c:pt>
                <c:pt idx="62">
                  <c:v>45805</c:v>
                </c:pt>
                <c:pt idx="63">
                  <c:v>45806</c:v>
                </c:pt>
                <c:pt idx="64">
                  <c:v>45807</c:v>
                </c:pt>
                <c:pt idx="65">
                  <c:v>45808</c:v>
                </c:pt>
                <c:pt idx="66">
                  <c:v>45809</c:v>
                </c:pt>
                <c:pt idx="67">
                  <c:v>45810</c:v>
                </c:pt>
                <c:pt idx="68">
                  <c:v>45811</c:v>
                </c:pt>
                <c:pt idx="69">
                  <c:v>45812</c:v>
                </c:pt>
                <c:pt idx="70">
                  <c:v>45813</c:v>
                </c:pt>
                <c:pt idx="71">
                  <c:v>45814</c:v>
                </c:pt>
                <c:pt idx="72">
                  <c:v>45815</c:v>
                </c:pt>
                <c:pt idx="73">
                  <c:v>45816</c:v>
                </c:pt>
                <c:pt idx="74">
                  <c:v>45817</c:v>
                </c:pt>
                <c:pt idx="75">
                  <c:v>45818</c:v>
                </c:pt>
                <c:pt idx="76">
                  <c:v>45819</c:v>
                </c:pt>
                <c:pt idx="77">
                  <c:v>45820</c:v>
                </c:pt>
                <c:pt idx="78">
                  <c:v>45821</c:v>
                </c:pt>
                <c:pt idx="79">
                  <c:v>45822</c:v>
                </c:pt>
                <c:pt idx="80">
                  <c:v>45823</c:v>
                </c:pt>
                <c:pt idx="81">
                  <c:v>45824</c:v>
                </c:pt>
                <c:pt idx="82">
                  <c:v>45825</c:v>
                </c:pt>
                <c:pt idx="83">
                  <c:v>45826</c:v>
                </c:pt>
                <c:pt idx="84">
                  <c:v>45827</c:v>
                </c:pt>
                <c:pt idx="85">
                  <c:v>45828</c:v>
                </c:pt>
                <c:pt idx="86">
                  <c:v>45829</c:v>
                </c:pt>
                <c:pt idx="87">
                  <c:v>45830</c:v>
                </c:pt>
                <c:pt idx="88">
                  <c:v>45831</c:v>
                </c:pt>
                <c:pt idx="89">
                  <c:v>45832</c:v>
                </c:pt>
                <c:pt idx="90">
                  <c:v>45833</c:v>
                </c:pt>
                <c:pt idx="91">
                  <c:v>45834</c:v>
                </c:pt>
                <c:pt idx="92">
                  <c:v>45835</c:v>
                </c:pt>
                <c:pt idx="93">
                  <c:v>45836</c:v>
                </c:pt>
                <c:pt idx="94">
                  <c:v>45837</c:v>
                </c:pt>
                <c:pt idx="95">
                  <c:v>45838</c:v>
                </c:pt>
              </c:numCache>
            </c:numRef>
          </c:xVal>
          <c:yVal>
            <c:numRef>
              <c:f>'The Tythings'!$C$12:$CT$12</c:f>
              <c:numCache>
                <c:formatCode>General</c:formatCode>
                <c:ptCount val="96"/>
                <c:pt idx="0">
                  <c:v>5.0999999999999996</c:v>
                </c:pt>
                <c:pt idx="1">
                  <c:v>22.3</c:v>
                </c:pt>
                <c:pt idx="2">
                  <c:v>37.099999999999902</c:v>
                </c:pt>
                <c:pt idx="3">
                  <c:v>40.200000000000003</c:v>
                </c:pt>
                <c:pt idx="4">
                  <c:v>39.9</c:v>
                </c:pt>
                <c:pt idx="5">
                  <c:v>42</c:v>
                </c:pt>
                <c:pt idx="6">
                  <c:v>41.599999999999902</c:v>
                </c:pt>
                <c:pt idx="7">
                  <c:v>38.899999999999899</c:v>
                </c:pt>
                <c:pt idx="8">
                  <c:v>30.7</c:v>
                </c:pt>
                <c:pt idx="9">
                  <c:v>41.599999999999902</c:v>
                </c:pt>
                <c:pt idx="10">
                  <c:v>42.199999999999903</c:v>
                </c:pt>
                <c:pt idx="11">
                  <c:v>42.5</c:v>
                </c:pt>
                <c:pt idx="12">
                  <c:v>37.4</c:v>
                </c:pt>
                <c:pt idx="13">
                  <c:v>37.899999999999899</c:v>
                </c:pt>
                <c:pt idx="14">
                  <c:v>36.799999999999997</c:v>
                </c:pt>
                <c:pt idx="15">
                  <c:v>40.6</c:v>
                </c:pt>
                <c:pt idx="16">
                  <c:v>38.6</c:v>
                </c:pt>
                <c:pt idx="17">
                  <c:v>24.5</c:v>
                </c:pt>
                <c:pt idx="18">
                  <c:v>24.399999999999899</c:v>
                </c:pt>
                <c:pt idx="19">
                  <c:v>10.1999999999999</c:v>
                </c:pt>
                <c:pt idx="20">
                  <c:v>40.4</c:v>
                </c:pt>
                <c:pt idx="21">
                  <c:v>34.5</c:v>
                </c:pt>
                <c:pt idx="22">
                  <c:v>19</c:v>
                </c:pt>
                <c:pt idx="23">
                  <c:v>30.1999999999999</c:v>
                </c:pt>
                <c:pt idx="24">
                  <c:v>29.6</c:v>
                </c:pt>
                <c:pt idx="25">
                  <c:v>10.299999999999899</c:v>
                </c:pt>
                <c:pt idx="26">
                  <c:v>33</c:v>
                </c:pt>
                <c:pt idx="27">
                  <c:v>10.3</c:v>
                </c:pt>
                <c:pt idx="28">
                  <c:v>28.6</c:v>
                </c:pt>
                <c:pt idx="29">
                  <c:v>27.799999999999901</c:v>
                </c:pt>
                <c:pt idx="30">
                  <c:v>27.1</c:v>
                </c:pt>
                <c:pt idx="31">
                  <c:v>33.399999999999899</c:v>
                </c:pt>
                <c:pt idx="32">
                  <c:v>41.599999999999902</c:v>
                </c:pt>
                <c:pt idx="33">
                  <c:v>43.100000000000101</c:v>
                </c:pt>
                <c:pt idx="34">
                  <c:v>43.2</c:v>
                </c:pt>
                <c:pt idx="35">
                  <c:v>36.6</c:v>
                </c:pt>
                <c:pt idx="36">
                  <c:v>38.6</c:v>
                </c:pt>
                <c:pt idx="37">
                  <c:v>34.299999999999997</c:v>
                </c:pt>
                <c:pt idx="38">
                  <c:v>32.1</c:v>
                </c:pt>
                <c:pt idx="39">
                  <c:v>17.7</c:v>
                </c:pt>
                <c:pt idx="40">
                  <c:v>28.5</c:v>
                </c:pt>
                <c:pt idx="41">
                  <c:v>41</c:v>
                </c:pt>
                <c:pt idx="42">
                  <c:v>26.7</c:v>
                </c:pt>
                <c:pt idx="43">
                  <c:v>40.9</c:v>
                </c:pt>
                <c:pt idx="44">
                  <c:v>43.5</c:v>
                </c:pt>
                <c:pt idx="45">
                  <c:v>40</c:v>
                </c:pt>
                <c:pt idx="46">
                  <c:v>25.8</c:v>
                </c:pt>
                <c:pt idx="47">
                  <c:v>37.700000000000003</c:v>
                </c:pt>
                <c:pt idx="48">
                  <c:v>45.4</c:v>
                </c:pt>
                <c:pt idx="49">
                  <c:v>12.8</c:v>
                </c:pt>
                <c:pt idx="50">
                  <c:v>46.7</c:v>
                </c:pt>
                <c:pt idx="51">
                  <c:v>40.9</c:v>
                </c:pt>
                <c:pt idx="52">
                  <c:v>42.1</c:v>
                </c:pt>
                <c:pt idx="53">
                  <c:v>26.9</c:v>
                </c:pt>
                <c:pt idx="54">
                  <c:v>44.5</c:v>
                </c:pt>
                <c:pt idx="55">
                  <c:v>21.1</c:v>
                </c:pt>
                <c:pt idx="56">
                  <c:v>34</c:v>
                </c:pt>
                <c:pt idx="57">
                  <c:v>37.200000000000003</c:v>
                </c:pt>
                <c:pt idx="58">
                  <c:v>16</c:v>
                </c:pt>
                <c:pt idx="59">
                  <c:v>31.5</c:v>
                </c:pt>
                <c:pt idx="60">
                  <c:v>26.8</c:v>
                </c:pt>
                <c:pt idx="61">
                  <c:v>11.4</c:v>
                </c:pt>
                <c:pt idx="62">
                  <c:v>32.6</c:v>
                </c:pt>
                <c:pt idx="63">
                  <c:v>25.7</c:v>
                </c:pt>
                <c:pt idx="64">
                  <c:v>34.200000000000003</c:v>
                </c:pt>
                <c:pt idx="65">
                  <c:v>38.9</c:v>
                </c:pt>
                <c:pt idx="66">
                  <c:v>34.799999999999997</c:v>
                </c:pt>
                <c:pt idx="67">
                  <c:v>38.5</c:v>
                </c:pt>
                <c:pt idx="68">
                  <c:v>15.3</c:v>
                </c:pt>
                <c:pt idx="69">
                  <c:v>29.4</c:v>
                </c:pt>
                <c:pt idx="70">
                  <c:v>12</c:v>
                </c:pt>
                <c:pt idx="71">
                  <c:v>36.299999999999997</c:v>
                </c:pt>
                <c:pt idx="72">
                  <c:v>16.100000000000001</c:v>
                </c:pt>
                <c:pt idx="73">
                  <c:v>38.299999999999997</c:v>
                </c:pt>
                <c:pt idx="74">
                  <c:v>28</c:v>
                </c:pt>
                <c:pt idx="75">
                  <c:v>24</c:v>
                </c:pt>
                <c:pt idx="76">
                  <c:v>24.7</c:v>
                </c:pt>
                <c:pt idx="77">
                  <c:v>19.8</c:v>
                </c:pt>
                <c:pt idx="78">
                  <c:v>43.5</c:v>
                </c:pt>
                <c:pt idx="79">
                  <c:v>39.5</c:v>
                </c:pt>
                <c:pt idx="80">
                  <c:v>37</c:v>
                </c:pt>
                <c:pt idx="81">
                  <c:v>34.200000000000003</c:v>
                </c:pt>
                <c:pt idx="82">
                  <c:v>41.4</c:v>
                </c:pt>
                <c:pt idx="83">
                  <c:v>43.3</c:v>
                </c:pt>
                <c:pt idx="84">
                  <c:v>43.5</c:v>
                </c:pt>
                <c:pt idx="85">
                  <c:v>31.9</c:v>
                </c:pt>
                <c:pt idx="86">
                  <c:v>23.9</c:v>
                </c:pt>
                <c:pt idx="87">
                  <c:v>35.1</c:v>
                </c:pt>
                <c:pt idx="88">
                  <c:v>36.5</c:v>
                </c:pt>
                <c:pt idx="89">
                  <c:v>22.5</c:v>
                </c:pt>
                <c:pt idx="90">
                  <c:v>27.1</c:v>
                </c:pt>
                <c:pt idx="91">
                  <c:v>26.6</c:v>
                </c:pt>
                <c:pt idx="92">
                  <c:v>39.4</c:v>
                </c:pt>
                <c:pt idx="93">
                  <c:v>26.9</c:v>
                </c:pt>
                <c:pt idx="94">
                  <c:v>33.6</c:v>
                </c:pt>
                <c:pt idx="95">
                  <c:v>43</c:v>
                </c:pt>
              </c:numCache>
            </c:numRef>
          </c:yVal>
          <c:smooth val="0"/>
          <c:extLst>
            <c:ext xmlns:c16="http://schemas.microsoft.com/office/drawing/2014/chart" uri="{C3380CC4-5D6E-409C-BE32-E72D297353CC}">
              <c16:uniqueId val="{00000003-1829-4030-A618-CBD63A58D433}"/>
            </c:ext>
          </c:extLst>
        </c:ser>
        <c:dLbls>
          <c:showLegendKey val="0"/>
          <c:showVal val="0"/>
          <c:showCatName val="0"/>
          <c:showSerName val="0"/>
          <c:showPercent val="0"/>
          <c:showBubbleSize val="0"/>
        </c:dLbls>
        <c:axId val="976244959"/>
        <c:axId val="976246879"/>
      </c:scatterChart>
      <c:valAx>
        <c:axId val="9762449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Date</a:t>
                </a:r>
              </a:p>
            </c:rich>
          </c:tx>
          <c:layout>
            <c:manualLayout>
              <c:xMode val="edge"/>
              <c:yMode val="edge"/>
              <c:x val="0.49427433141470162"/>
              <c:y val="0.8581956066406654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6879"/>
        <c:crosses val="autoZero"/>
        <c:crossBetween val="midCat"/>
      </c:valAx>
      <c:valAx>
        <c:axId val="976246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 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4959"/>
        <c:crosses val="autoZero"/>
        <c:crossBetween val="midCat"/>
      </c:valAx>
      <c:spPr>
        <a:noFill/>
        <a:ln>
          <a:noFill/>
        </a:ln>
        <a:effectLst/>
      </c:spPr>
    </c:plotArea>
    <c:legend>
      <c:legendPos val="tr"/>
      <c:layout>
        <c:manualLayout>
          <c:xMode val="edge"/>
          <c:yMode val="edge"/>
          <c:x val="0.7258232229790077"/>
          <c:y val="4.5306123398728762E-2"/>
          <c:w val="0.25763659423405277"/>
          <c:h val="0.21870143733831857"/>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Tythings Solar Panels- Ongoing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59829662169202"/>
          <c:y val="0.16457013209477955"/>
          <c:w val="0.86990923989576008"/>
          <c:h val="0.61657995788646947"/>
        </c:manualLayout>
      </c:layout>
      <c:scatterChart>
        <c:scatterStyle val="lineMarker"/>
        <c:varyColors val="0"/>
        <c:ser>
          <c:idx val="0"/>
          <c:order val="0"/>
          <c:tx>
            <c:strRef>
              <c:f>'The Tythings'!$B$11</c:f>
              <c:strCache>
                <c:ptCount val="1"/>
                <c:pt idx="0">
                  <c:v>Import energy(kWh)</c:v>
                </c:pt>
              </c:strCache>
            </c:strRef>
          </c:tx>
          <c:spPr>
            <a:ln w="19050" cap="rnd">
              <a:noFill/>
              <a:prstDash val="dash"/>
              <a:round/>
            </a:ln>
            <a:effectLst/>
          </c:spPr>
          <c:marker>
            <c:symbol val="circle"/>
            <c:size val="3"/>
            <c:spPr>
              <a:solidFill>
                <a:schemeClr val="accent1"/>
              </a:solidFill>
              <a:ln w="9525">
                <a:solidFill>
                  <a:schemeClr val="accent1"/>
                </a:solidFill>
              </a:ln>
              <a:effectLst/>
            </c:spPr>
          </c:marker>
          <c:trendline>
            <c:spPr>
              <a:ln w="19050" cap="rnd">
                <a:solidFill>
                  <a:schemeClr val="accent1"/>
                </a:solidFill>
                <a:prstDash val="solid"/>
              </a:ln>
              <a:effectLst/>
            </c:spPr>
            <c:trendlineType val="movingAvg"/>
            <c:period val="7"/>
            <c:dispRSqr val="0"/>
            <c:dispEq val="0"/>
          </c:trendline>
          <c:xVal>
            <c:numRef>
              <c:f>'The Tythings'!$C$2:$CT$2</c:f>
              <c:numCache>
                <c:formatCode>m/d/yyyy</c:formatCode>
                <c:ptCount val="96"/>
                <c:pt idx="0">
                  <c:v>45743</c:v>
                </c:pt>
                <c:pt idx="1">
                  <c:v>45744</c:v>
                </c:pt>
                <c:pt idx="2">
                  <c:v>45745</c:v>
                </c:pt>
                <c:pt idx="3">
                  <c:v>45746</c:v>
                </c:pt>
                <c:pt idx="4">
                  <c:v>45747</c:v>
                </c:pt>
                <c:pt idx="5">
                  <c:v>45748</c:v>
                </c:pt>
                <c:pt idx="6">
                  <c:v>45749</c:v>
                </c:pt>
                <c:pt idx="7">
                  <c:v>45750</c:v>
                </c:pt>
                <c:pt idx="8">
                  <c:v>45751</c:v>
                </c:pt>
                <c:pt idx="9">
                  <c:v>45752</c:v>
                </c:pt>
                <c:pt idx="10">
                  <c:v>45753</c:v>
                </c:pt>
                <c:pt idx="11">
                  <c:v>45754</c:v>
                </c:pt>
                <c:pt idx="12">
                  <c:v>45755</c:v>
                </c:pt>
                <c:pt idx="13">
                  <c:v>45756</c:v>
                </c:pt>
                <c:pt idx="14">
                  <c:v>45757</c:v>
                </c:pt>
                <c:pt idx="15">
                  <c:v>45758</c:v>
                </c:pt>
                <c:pt idx="16">
                  <c:v>45759</c:v>
                </c:pt>
                <c:pt idx="17">
                  <c:v>45760</c:v>
                </c:pt>
                <c:pt idx="18">
                  <c:v>45761</c:v>
                </c:pt>
                <c:pt idx="19">
                  <c:v>45762</c:v>
                </c:pt>
                <c:pt idx="20">
                  <c:v>45763</c:v>
                </c:pt>
                <c:pt idx="21">
                  <c:v>45764</c:v>
                </c:pt>
                <c:pt idx="22">
                  <c:v>45765</c:v>
                </c:pt>
                <c:pt idx="23">
                  <c:v>45766</c:v>
                </c:pt>
                <c:pt idx="24">
                  <c:v>45767</c:v>
                </c:pt>
                <c:pt idx="25">
                  <c:v>45768</c:v>
                </c:pt>
                <c:pt idx="26">
                  <c:v>45769</c:v>
                </c:pt>
                <c:pt idx="27">
                  <c:v>45770</c:v>
                </c:pt>
                <c:pt idx="28">
                  <c:v>45771</c:v>
                </c:pt>
                <c:pt idx="29">
                  <c:v>45772</c:v>
                </c:pt>
                <c:pt idx="30">
                  <c:v>45773</c:v>
                </c:pt>
                <c:pt idx="31">
                  <c:v>45774</c:v>
                </c:pt>
                <c:pt idx="32">
                  <c:v>45775</c:v>
                </c:pt>
                <c:pt idx="33">
                  <c:v>45776</c:v>
                </c:pt>
                <c:pt idx="34">
                  <c:v>45777</c:v>
                </c:pt>
                <c:pt idx="35">
                  <c:v>45778</c:v>
                </c:pt>
                <c:pt idx="36">
                  <c:v>45779</c:v>
                </c:pt>
                <c:pt idx="37">
                  <c:v>45780</c:v>
                </c:pt>
                <c:pt idx="38">
                  <c:v>45781</c:v>
                </c:pt>
                <c:pt idx="39">
                  <c:v>45782</c:v>
                </c:pt>
                <c:pt idx="40">
                  <c:v>45783</c:v>
                </c:pt>
                <c:pt idx="41">
                  <c:v>45784</c:v>
                </c:pt>
                <c:pt idx="42">
                  <c:v>45785</c:v>
                </c:pt>
                <c:pt idx="43">
                  <c:v>45786</c:v>
                </c:pt>
                <c:pt idx="44">
                  <c:v>45787</c:v>
                </c:pt>
                <c:pt idx="45">
                  <c:v>45788</c:v>
                </c:pt>
                <c:pt idx="46">
                  <c:v>45789</c:v>
                </c:pt>
                <c:pt idx="47">
                  <c:v>45790</c:v>
                </c:pt>
                <c:pt idx="48">
                  <c:v>45791</c:v>
                </c:pt>
                <c:pt idx="49">
                  <c:v>45792</c:v>
                </c:pt>
                <c:pt idx="50">
                  <c:v>45793</c:v>
                </c:pt>
                <c:pt idx="51">
                  <c:v>45794</c:v>
                </c:pt>
                <c:pt idx="52">
                  <c:v>45795</c:v>
                </c:pt>
                <c:pt idx="53">
                  <c:v>45796</c:v>
                </c:pt>
                <c:pt idx="54">
                  <c:v>45797</c:v>
                </c:pt>
                <c:pt idx="55">
                  <c:v>45798</c:v>
                </c:pt>
                <c:pt idx="56">
                  <c:v>45799</c:v>
                </c:pt>
                <c:pt idx="57">
                  <c:v>45800</c:v>
                </c:pt>
                <c:pt idx="58">
                  <c:v>45801</c:v>
                </c:pt>
                <c:pt idx="59">
                  <c:v>45802</c:v>
                </c:pt>
                <c:pt idx="60">
                  <c:v>45803</c:v>
                </c:pt>
                <c:pt idx="61">
                  <c:v>45804</c:v>
                </c:pt>
                <c:pt idx="62">
                  <c:v>45805</c:v>
                </c:pt>
                <c:pt idx="63">
                  <c:v>45806</c:v>
                </c:pt>
                <c:pt idx="64">
                  <c:v>45807</c:v>
                </c:pt>
                <c:pt idx="65">
                  <c:v>45808</c:v>
                </c:pt>
                <c:pt idx="66">
                  <c:v>45809</c:v>
                </c:pt>
                <c:pt idx="67">
                  <c:v>45810</c:v>
                </c:pt>
                <c:pt idx="68">
                  <c:v>45811</c:v>
                </c:pt>
                <c:pt idx="69">
                  <c:v>45812</c:v>
                </c:pt>
                <c:pt idx="70">
                  <c:v>45813</c:v>
                </c:pt>
                <c:pt idx="71">
                  <c:v>45814</c:v>
                </c:pt>
                <c:pt idx="72">
                  <c:v>45815</c:v>
                </c:pt>
                <c:pt idx="73">
                  <c:v>45816</c:v>
                </c:pt>
                <c:pt idx="74">
                  <c:v>45817</c:v>
                </c:pt>
                <c:pt idx="75">
                  <c:v>45818</c:v>
                </c:pt>
                <c:pt idx="76">
                  <c:v>45819</c:v>
                </c:pt>
                <c:pt idx="77">
                  <c:v>45820</c:v>
                </c:pt>
                <c:pt idx="78">
                  <c:v>45821</c:v>
                </c:pt>
                <c:pt idx="79">
                  <c:v>45822</c:v>
                </c:pt>
                <c:pt idx="80">
                  <c:v>45823</c:v>
                </c:pt>
                <c:pt idx="81">
                  <c:v>45824</c:v>
                </c:pt>
                <c:pt idx="82">
                  <c:v>45825</c:v>
                </c:pt>
                <c:pt idx="83">
                  <c:v>45826</c:v>
                </c:pt>
                <c:pt idx="84">
                  <c:v>45827</c:v>
                </c:pt>
                <c:pt idx="85">
                  <c:v>45828</c:v>
                </c:pt>
                <c:pt idx="86">
                  <c:v>45829</c:v>
                </c:pt>
                <c:pt idx="87">
                  <c:v>45830</c:v>
                </c:pt>
                <c:pt idx="88">
                  <c:v>45831</c:v>
                </c:pt>
                <c:pt idx="89">
                  <c:v>45832</c:v>
                </c:pt>
                <c:pt idx="90">
                  <c:v>45833</c:v>
                </c:pt>
                <c:pt idx="91">
                  <c:v>45834</c:v>
                </c:pt>
                <c:pt idx="92">
                  <c:v>45835</c:v>
                </c:pt>
                <c:pt idx="93">
                  <c:v>45836</c:v>
                </c:pt>
                <c:pt idx="94">
                  <c:v>45837</c:v>
                </c:pt>
                <c:pt idx="95">
                  <c:v>45838</c:v>
                </c:pt>
              </c:numCache>
            </c:numRef>
          </c:xVal>
          <c:yVal>
            <c:numRef>
              <c:f>'The Tythings'!$C$11:$CT$11</c:f>
              <c:numCache>
                <c:formatCode>General</c:formatCode>
                <c:ptCount val="96"/>
                <c:pt idx="0">
                  <c:v>1.69999999999999</c:v>
                </c:pt>
                <c:pt idx="1">
                  <c:v>5.8</c:v>
                </c:pt>
                <c:pt idx="2">
                  <c:v>2.3999999999999901</c:v>
                </c:pt>
                <c:pt idx="3">
                  <c:v>1.1000000000000001</c:v>
                </c:pt>
                <c:pt idx="4">
                  <c:v>3.3999999999999901</c:v>
                </c:pt>
                <c:pt idx="5">
                  <c:v>5.2</c:v>
                </c:pt>
                <c:pt idx="6">
                  <c:v>4.0999999999999996</c:v>
                </c:pt>
                <c:pt idx="7">
                  <c:v>2.2999999999999901</c:v>
                </c:pt>
                <c:pt idx="8">
                  <c:v>2.1</c:v>
                </c:pt>
                <c:pt idx="9">
                  <c:v>1</c:v>
                </c:pt>
                <c:pt idx="10">
                  <c:v>1.19999999999999</c:v>
                </c:pt>
                <c:pt idx="11">
                  <c:v>2.2000000000000002</c:v>
                </c:pt>
                <c:pt idx="12">
                  <c:v>1.7</c:v>
                </c:pt>
                <c:pt idx="13">
                  <c:v>2.5</c:v>
                </c:pt>
                <c:pt idx="14">
                  <c:v>1.7999999999999901</c:v>
                </c:pt>
                <c:pt idx="15">
                  <c:v>1.7999999999999901</c:v>
                </c:pt>
                <c:pt idx="16">
                  <c:v>0.80000000000000404</c:v>
                </c:pt>
                <c:pt idx="17">
                  <c:v>16.499999999999901</c:v>
                </c:pt>
                <c:pt idx="18">
                  <c:v>9.9</c:v>
                </c:pt>
                <c:pt idx="19">
                  <c:v>4.8999999999999897</c:v>
                </c:pt>
                <c:pt idx="20">
                  <c:v>2</c:v>
                </c:pt>
                <c:pt idx="21">
                  <c:v>2.3999999999999901</c:v>
                </c:pt>
                <c:pt idx="22">
                  <c:v>1.5</c:v>
                </c:pt>
                <c:pt idx="23">
                  <c:v>0.80000000000001104</c:v>
                </c:pt>
                <c:pt idx="24">
                  <c:v>1.19999999999998</c:v>
                </c:pt>
                <c:pt idx="25">
                  <c:v>3.30000000000001</c:v>
                </c:pt>
                <c:pt idx="26">
                  <c:v>2.3999999999999901</c:v>
                </c:pt>
                <c:pt idx="27">
                  <c:v>7.2</c:v>
                </c:pt>
                <c:pt idx="28">
                  <c:v>4.5</c:v>
                </c:pt>
                <c:pt idx="29">
                  <c:v>2</c:v>
                </c:pt>
                <c:pt idx="30">
                  <c:v>3</c:v>
                </c:pt>
                <c:pt idx="31">
                  <c:v>0.90000000000000502</c:v>
                </c:pt>
                <c:pt idx="32">
                  <c:v>3</c:v>
                </c:pt>
                <c:pt idx="33">
                  <c:v>2.2999999999999901</c:v>
                </c:pt>
                <c:pt idx="34">
                  <c:v>3.2</c:v>
                </c:pt>
                <c:pt idx="35">
                  <c:v>1.8</c:v>
                </c:pt>
                <c:pt idx="36">
                  <c:v>1.4</c:v>
                </c:pt>
                <c:pt idx="37">
                  <c:v>0.6</c:v>
                </c:pt>
                <c:pt idx="38">
                  <c:v>0.5</c:v>
                </c:pt>
                <c:pt idx="39">
                  <c:v>6.7</c:v>
                </c:pt>
                <c:pt idx="40">
                  <c:v>10.199999999999999</c:v>
                </c:pt>
                <c:pt idx="41">
                  <c:v>8.6</c:v>
                </c:pt>
                <c:pt idx="42">
                  <c:v>8.1999999999999993</c:v>
                </c:pt>
                <c:pt idx="43">
                  <c:v>6.7</c:v>
                </c:pt>
                <c:pt idx="44">
                  <c:v>3.7</c:v>
                </c:pt>
                <c:pt idx="45">
                  <c:v>4.5</c:v>
                </c:pt>
                <c:pt idx="46">
                  <c:v>4.7</c:v>
                </c:pt>
                <c:pt idx="47">
                  <c:v>1.1000000000000001</c:v>
                </c:pt>
                <c:pt idx="48">
                  <c:v>2.5</c:v>
                </c:pt>
                <c:pt idx="49">
                  <c:v>6.1</c:v>
                </c:pt>
                <c:pt idx="50">
                  <c:v>4.4000000000000004</c:v>
                </c:pt>
                <c:pt idx="51">
                  <c:v>0.5</c:v>
                </c:pt>
                <c:pt idx="52">
                  <c:v>0.6</c:v>
                </c:pt>
                <c:pt idx="53">
                  <c:v>1.7</c:v>
                </c:pt>
                <c:pt idx="54">
                  <c:v>2.2000000000000002</c:v>
                </c:pt>
                <c:pt idx="55">
                  <c:v>5.6</c:v>
                </c:pt>
                <c:pt idx="56">
                  <c:v>5.2</c:v>
                </c:pt>
                <c:pt idx="57">
                  <c:v>1.4</c:v>
                </c:pt>
                <c:pt idx="58">
                  <c:v>1.1000000000000001</c:v>
                </c:pt>
                <c:pt idx="59">
                  <c:v>1.1000000000000001</c:v>
                </c:pt>
                <c:pt idx="60">
                  <c:v>0.6</c:v>
                </c:pt>
                <c:pt idx="61">
                  <c:v>4.3</c:v>
                </c:pt>
                <c:pt idx="62">
                  <c:v>2</c:v>
                </c:pt>
                <c:pt idx="63">
                  <c:v>0.9</c:v>
                </c:pt>
                <c:pt idx="64">
                  <c:v>0.8</c:v>
                </c:pt>
                <c:pt idx="65">
                  <c:v>0.5</c:v>
                </c:pt>
                <c:pt idx="66">
                  <c:v>0.5</c:v>
                </c:pt>
                <c:pt idx="67">
                  <c:v>0.5</c:v>
                </c:pt>
                <c:pt idx="68">
                  <c:v>4.0999999999999996</c:v>
                </c:pt>
                <c:pt idx="69">
                  <c:v>3.4</c:v>
                </c:pt>
                <c:pt idx="70">
                  <c:v>2.5</c:v>
                </c:pt>
                <c:pt idx="71">
                  <c:v>1.5</c:v>
                </c:pt>
                <c:pt idx="72">
                  <c:v>0.6</c:v>
                </c:pt>
                <c:pt idx="73">
                  <c:v>0.6</c:v>
                </c:pt>
                <c:pt idx="74">
                  <c:v>1.7</c:v>
                </c:pt>
                <c:pt idx="75">
                  <c:v>2.2000000000000002</c:v>
                </c:pt>
                <c:pt idx="76">
                  <c:v>4.3</c:v>
                </c:pt>
                <c:pt idx="77">
                  <c:v>1.7</c:v>
                </c:pt>
                <c:pt idx="78">
                  <c:v>1.2</c:v>
                </c:pt>
                <c:pt idx="79">
                  <c:v>0.6</c:v>
                </c:pt>
                <c:pt idx="80">
                  <c:v>0.6</c:v>
                </c:pt>
                <c:pt idx="81">
                  <c:v>2</c:v>
                </c:pt>
                <c:pt idx="82">
                  <c:v>1.3</c:v>
                </c:pt>
                <c:pt idx="83">
                  <c:v>2</c:v>
                </c:pt>
                <c:pt idx="84">
                  <c:v>1.7</c:v>
                </c:pt>
                <c:pt idx="85">
                  <c:v>1.3</c:v>
                </c:pt>
                <c:pt idx="86">
                  <c:v>1.8</c:v>
                </c:pt>
                <c:pt idx="87">
                  <c:v>0.5</c:v>
                </c:pt>
                <c:pt idx="88">
                  <c:v>1.8</c:v>
                </c:pt>
                <c:pt idx="89">
                  <c:v>2.1</c:v>
                </c:pt>
                <c:pt idx="90">
                  <c:v>3.6</c:v>
                </c:pt>
                <c:pt idx="91">
                  <c:v>2.2999999999999998</c:v>
                </c:pt>
                <c:pt idx="92">
                  <c:v>1.4</c:v>
                </c:pt>
                <c:pt idx="93">
                  <c:v>1.4</c:v>
                </c:pt>
                <c:pt idx="94">
                  <c:v>2.6</c:v>
                </c:pt>
                <c:pt idx="95">
                  <c:v>2.5</c:v>
                </c:pt>
              </c:numCache>
            </c:numRef>
          </c:yVal>
          <c:smooth val="0"/>
          <c:extLst>
            <c:ext xmlns:c16="http://schemas.microsoft.com/office/drawing/2014/chart" uri="{C3380CC4-5D6E-409C-BE32-E72D297353CC}">
              <c16:uniqueId val="{00000001-EA9E-4787-9C94-6BD81B1A00F1}"/>
            </c:ext>
          </c:extLst>
        </c:ser>
        <c:ser>
          <c:idx val="1"/>
          <c:order val="1"/>
          <c:tx>
            <c:strRef>
              <c:f>'The Tythings'!$B$13</c:f>
              <c:strCache>
                <c:ptCount val="1"/>
                <c:pt idx="0">
                  <c:v>Export energy(kWh)</c:v>
                </c:pt>
              </c:strCache>
            </c:strRef>
          </c:tx>
          <c:spPr>
            <a:ln w="19050" cap="rnd">
              <a:noFill/>
              <a:prstDash val="sysDot"/>
              <a:round/>
            </a:ln>
            <a:effectLst/>
          </c:spPr>
          <c:marker>
            <c:symbol val="circle"/>
            <c:size val="3"/>
            <c:spPr>
              <a:solidFill>
                <a:schemeClr val="accent2"/>
              </a:solidFill>
              <a:ln w="9525">
                <a:solidFill>
                  <a:schemeClr val="accent2"/>
                </a:solidFill>
              </a:ln>
              <a:effectLst/>
            </c:spPr>
          </c:marker>
          <c:trendline>
            <c:spPr>
              <a:ln w="19050" cap="rnd">
                <a:solidFill>
                  <a:schemeClr val="accent2"/>
                </a:solidFill>
                <a:prstDash val="solid"/>
              </a:ln>
              <a:effectLst/>
            </c:spPr>
            <c:trendlineType val="movingAvg"/>
            <c:period val="7"/>
            <c:dispRSqr val="0"/>
            <c:dispEq val="0"/>
          </c:trendline>
          <c:xVal>
            <c:numRef>
              <c:f>'The Tythings'!$C$2:$CT$2</c:f>
              <c:numCache>
                <c:formatCode>m/d/yyyy</c:formatCode>
                <c:ptCount val="96"/>
                <c:pt idx="0">
                  <c:v>45743</c:v>
                </c:pt>
                <c:pt idx="1">
                  <c:v>45744</c:v>
                </c:pt>
                <c:pt idx="2">
                  <c:v>45745</c:v>
                </c:pt>
                <c:pt idx="3">
                  <c:v>45746</c:v>
                </c:pt>
                <c:pt idx="4">
                  <c:v>45747</c:v>
                </c:pt>
                <c:pt idx="5">
                  <c:v>45748</c:v>
                </c:pt>
                <c:pt idx="6">
                  <c:v>45749</c:v>
                </c:pt>
                <c:pt idx="7">
                  <c:v>45750</c:v>
                </c:pt>
                <c:pt idx="8">
                  <c:v>45751</c:v>
                </c:pt>
                <c:pt idx="9">
                  <c:v>45752</c:v>
                </c:pt>
                <c:pt idx="10">
                  <c:v>45753</c:v>
                </c:pt>
                <c:pt idx="11">
                  <c:v>45754</c:v>
                </c:pt>
                <c:pt idx="12">
                  <c:v>45755</c:v>
                </c:pt>
                <c:pt idx="13">
                  <c:v>45756</c:v>
                </c:pt>
                <c:pt idx="14">
                  <c:v>45757</c:v>
                </c:pt>
                <c:pt idx="15">
                  <c:v>45758</c:v>
                </c:pt>
                <c:pt idx="16">
                  <c:v>45759</c:v>
                </c:pt>
                <c:pt idx="17">
                  <c:v>45760</c:v>
                </c:pt>
                <c:pt idx="18">
                  <c:v>45761</c:v>
                </c:pt>
                <c:pt idx="19">
                  <c:v>45762</c:v>
                </c:pt>
                <c:pt idx="20">
                  <c:v>45763</c:v>
                </c:pt>
                <c:pt idx="21">
                  <c:v>45764</c:v>
                </c:pt>
                <c:pt idx="22">
                  <c:v>45765</c:v>
                </c:pt>
                <c:pt idx="23">
                  <c:v>45766</c:v>
                </c:pt>
                <c:pt idx="24">
                  <c:v>45767</c:v>
                </c:pt>
                <c:pt idx="25">
                  <c:v>45768</c:v>
                </c:pt>
                <c:pt idx="26">
                  <c:v>45769</c:v>
                </c:pt>
                <c:pt idx="27">
                  <c:v>45770</c:v>
                </c:pt>
                <c:pt idx="28">
                  <c:v>45771</c:v>
                </c:pt>
                <c:pt idx="29">
                  <c:v>45772</c:v>
                </c:pt>
                <c:pt idx="30">
                  <c:v>45773</c:v>
                </c:pt>
                <c:pt idx="31">
                  <c:v>45774</c:v>
                </c:pt>
                <c:pt idx="32">
                  <c:v>45775</c:v>
                </c:pt>
                <c:pt idx="33">
                  <c:v>45776</c:v>
                </c:pt>
                <c:pt idx="34">
                  <c:v>45777</c:v>
                </c:pt>
                <c:pt idx="35">
                  <c:v>45778</c:v>
                </c:pt>
                <c:pt idx="36">
                  <c:v>45779</c:v>
                </c:pt>
                <c:pt idx="37">
                  <c:v>45780</c:v>
                </c:pt>
                <c:pt idx="38">
                  <c:v>45781</c:v>
                </c:pt>
                <c:pt idx="39">
                  <c:v>45782</c:v>
                </c:pt>
                <c:pt idx="40">
                  <c:v>45783</c:v>
                </c:pt>
                <c:pt idx="41">
                  <c:v>45784</c:v>
                </c:pt>
                <c:pt idx="42">
                  <c:v>45785</c:v>
                </c:pt>
                <c:pt idx="43">
                  <c:v>45786</c:v>
                </c:pt>
                <c:pt idx="44">
                  <c:v>45787</c:v>
                </c:pt>
                <c:pt idx="45">
                  <c:v>45788</c:v>
                </c:pt>
                <c:pt idx="46">
                  <c:v>45789</c:v>
                </c:pt>
                <c:pt idx="47">
                  <c:v>45790</c:v>
                </c:pt>
                <c:pt idx="48">
                  <c:v>45791</c:v>
                </c:pt>
                <c:pt idx="49">
                  <c:v>45792</c:v>
                </c:pt>
                <c:pt idx="50">
                  <c:v>45793</c:v>
                </c:pt>
                <c:pt idx="51">
                  <c:v>45794</c:v>
                </c:pt>
                <c:pt idx="52">
                  <c:v>45795</c:v>
                </c:pt>
                <c:pt idx="53">
                  <c:v>45796</c:v>
                </c:pt>
                <c:pt idx="54">
                  <c:v>45797</c:v>
                </c:pt>
                <c:pt idx="55">
                  <c:v>45798</c:v>
                </c:pt>
                <c:pt idx="56">
                  <c:v>45799</c:v>
                </c:pt>
                <c:pt idx="57">
                  <c:v>45800</c:v>
                </c:pt>
                <c:pt idx="58">
                  <c:v>45801</c:v>
                </c:pt>
                <c:pt idx="59">
                  <c:v>45802</c:v>
                </c:pt>
                <c:pt idx="60">
                  <c:v>45803</c:v>
                </c:pt>
                <c:pt idx="61">
                  <c:v>45804</c:v>
                </c:pt>
                <c:pt idx="62">
                  <c:v>45805</c:v>
                </c:pt>
                <c:pt idx="63">
                  <c:v>45806</c:v>
                </c:pt>
                <c:pt idx="64">
                  <c:v>45807</c:v>
                </c:pt>
                <c:pt idx="65">
                  <c:v>45808</c:v>
                </c:pt>
                <c:pt idx="66">
                  <c:v>45809</c:v>
                </c:pt>
                <c:pt idx="67">
                  <c:v>45810</c:v>
                </c:pt>
                <c:pt idx="68">
                  <c:v>45811</c:v>
                </c:pt>
                <c:pt idx="69">
                  <c:v>45812</c:v>
                </c:pt>
                <c:pt idx="70">
                  <c:v>45813</c:v>
                </c:pt>
                <c:pt idx="71">
                  <c:v>45814</c:v>
                </c:pt>
                <c:pt idx="72">
                  <c:v>45815</c:v>
                </c:pt>
                <c:pt idx="73">
                  <c:v>45816</c:v>
                </c:pt>
                <c:pt idx="74">
                  <c:v>45817</c:v>
                </c:pt>
                <c:pt idx="75">
                  <c:v>45818</c:v>
                </c:pt>
                <c:pt idx="76">
                  <c:v>45819</c:v>
                </c:pt>
                <c:pt idx="77">
                  <c:v>45820</c:v>
                </c:pt>
                <c:pt idx="78">
                  <c:v>45821</c:v>
                </c:pt>
                <c:pt idx="79">
                  <c:v>45822</c:v>
                </c:pt>
                <c:pt idx="80">
                  <c:v>45823</c:v>
                </c:pt>
                <c:pt idx="81">
                  <c:v>45824</c:v>
                </c:pt>
                <c:pt idx="82">
                  <c:v>45825</c:v>
                </c:pt>
                <c:pt idx="83">
                  <c:v>45826</c:v>
                </c:pt>
                <c:pt idx="84">
                  <c:v>45827</c:v>
                </c:pt>
                <c:pt idx="85">
                  <c:v>45828</c:v>
                </c:pt>
                <c:pt idx="86">
                  <c:v>45829</c:v>
                </c:pt>
                <c:pt idx="87">
                  <c:v>45830</c:v>
                </c:pt>
                <c:pt idx="88">
                  <c:v>45831</c:v>
                </c:pt>
                <c:pt idx="89">
                  <c:v>45832</c:v>
                </c:pt>
                <c:pt idx="90">
                  <c:v>45833</c:v>
                </c:pt>
                <c:pt idx="91">
                  <c:v>45834</c:v>
                </c:pt>
                <c:pt idx="92">
                  <c:v>45835</c:v>
                </c:pt>
                <c:pt idx="93">
                  <c:v>45836</c:v>
                </c:pt>
                <c:pt idx="94">
                  <c:v>45837</c:v>
                </c:pt>
                <c:pt idx="95">
                  <c:v>45838</c:v>
                </c:pt>
              </c:numCache>
            </c:numRef>
          </c:xVal>
          <c:yVal>
            <c:numRef>
              <c:f>'The Tythings'!$C$13:$CT$13</c:f>
              <c:numCache>
                <c:formatCode>General</c:formatCode>
                <c:ptCount val="96"/>
                <c:pt idx="0">
                  <c:v>0.7</c:v>
                </c:pt>
                <c:pt idx="1">
                  <c:v>3.9</c:v>
                </c:pt>
                <c:pt idx="2">
                  <c:v>12.899999999999901</c:v>
                </c:pt>
                <c:pt idx="3">
                  <c:v>10.4</c:v>
                </c:pt>
                <c:pt idx="4">
                  <c:v>9.8999999999999897</c:v>
                </c:pt>
                <c:pt idx="5">
                  <c:v>6.8999999999999897</c:v>
                </c:pt>
                <c:pt idx="6">
                  <c:v>6.6</c:v>
                </c:pt>
                <c:pt idx="7">
                  <c:v>10.199999999999999</c:v>
                </c:pt>
                <c:pt idx="8">
                  <c:v>8</c:v>
                </c:pt>
                <c:pt idx="9">
                  <c:v>9.7999999999999901</c:v>
                </c:pt>
                <c:pt idx="10">
                  <c:v>9.5999999999999908</c:v>
                </c:pt>
                <c:pt idx="11">
                  <c:v>10.6</c:v>
                </c:pt>
                <c:pt idx="12">
                  <c:v>11.899999999999901</c:v>
                </c:pt>
                <c:pt idx="13">
                  <c:v>10</c:v>
                </c:pt>
                <c:pt idx="14">
                  <c:v>11.5999999999999</c:v>
                </c:pt>
                <c:pt idx="15">
                  <c:v>15.6</c:v>
                </c:pt>
                <c:pt idx="16">
                  <c:v>8.6999999999999797</c:v>
                </c:pt>
                <c:pt idx="17">
                  <c:v>0.59999999999999398</c:v>
                </c:pt>
                <c:pt idx="18">
                  <c:v>1.80000000000001</c:v>
                </c:pt>
                <c:pt idx="19">
                  <c:v>4.6999999999999797</c:v>
                </c:pt>
                <c:pt idx="20">
                  <c:v>8.9</c:v>
                </c:pt>
                <c:pt idx="21">
                  <c:v>8.8000000000000096</c:v>
                </c:pt>
                <c:pt idx="22">
                  <c:v>6.6999999999999797</c:v>
                </c:pt>
                <c:pt idx="23">
                  <c:v>9.5999999999999908</c:v>
                </c:pt>
                <c:pt idx="24">
                  <c:v>5.9</c:v>
                </c:pt>
                <c:pt idx="25">
                  <c:v>2.6999999999999802</c:v>
                </c:pt>
                <c:pt idx="26">
                  <c:v>3.80000000000001</c:v>
                </c:pt>
                <c:pt idx="27">
                  <c:v>1</c:v>
                </c:pt>
                <c:pt idx="28">
                  <c:v>6.6999999999999797</c:v>
                </c:pt>
                <c:pt idx="29">
                  <c:v>8.1000000000000192</c:v>
                </c:pt>
                <c:pt idx="30">
                  <c:v>6.2999999999999803</c:v>
                </c:pt>
                <c:pt idx="31">
                  <c:v>4.7000000000000099</c:v>
                </c:pt>
                <c:pt idx="32">
                  <c:v>13.899999999999901</c:v>
                </c:pt>
                <c:pt idx="33">
                  <c:v>7.4000000000000297</c:v>
                </c:pt>
                <c:pt idx="34">
                  <c:v>10.899999999999901</c:v>
                </c:pt>
                <c:pt idx="35">
                  <c:v>9.1999999999999993</c:v>
                </c:pt>
                <c:pt idx="36">
                  <c:v>12.5</c:v>
                </c:pt>
                <c:pt idx="37">
                  <c:v>11.8</c:v>
                </c:pt>
                <c:pt idx="38">
                  <c:v>10.8</c:v>
                </c:pt>
                <c:pt idx="39">
                  <c:v>0.8</c:v>
                </c:pt>
                <c:pt idx="40">
                  <c:v>0.7</c:v>
                </c:pt>
                <c:pt idx="41">
                  <c:v>2.4</c:v>
                </c:pt>
                <c:pt idx="42">
                  <c:v>0.8</c:v>
                </c:pt>
                <c:pt idx="43">
                  <c:v>6.2</c:v>
                </c:pt>
                <c:pt idx="44">
                  <c:v>9.3000000000000007</c:v>
                </c:pt>
                <c:pt idx="45">
                  <c:v>5.2</c:v>
                </c:pt>
                <c:pt idx="46">
                  <c:v>4</c:v>
                </c:pt>
                <c:pt idx="47">
                  <c:v>7</c:v>
                </c:pt>
                <c:pt idx="48">
                  <c:v>9.1999999999999993</c:v>
                </c:pt>
                <c:pt idx="49">
                  <c:v>0.8</c:v>
                </c:pt>
                <c:pt idx="50">
                  <c:v>18.600000000000001</c:v>
                </c:pt>
                <c:pt idx="51">
                  <c:v>17.2</c:v>
                </c:pt>
                <c:pt idx="52">
                  <c:v>12.2</c:v>
                </c:pt>
                <c:pt idx="53">
                  <c:v>5.9</c:v>
                </c:pt>
                <c:pt idx="54">
                  <c:v>9.4</c:v>
                </c:pt>
                <c:pt idx="55">
                  <c:v>1.3</c:v>
                </c:pt>
                <c:pt idx="56">
                  <c:v>3</c:v>
                </c:pt>
                <c:pt idx="57">
                  <c:v>10.5</c:v>
                </c:pt>
                <c:pt idx="58">
                  <c:v>5.9</c:v>
                </c:pt>
                <c:pt idx="59">
                  <c:v>5.6</c:v>
                </c:pt>
                <c:pt idx="60">
                  <c:v>5.2</c:v>
                </c:pt>
                <c:pt idx="61">
                  <c:v>2</c:v>
                </c:pt>
                <c:pt idx="62">
                  <c:v>6.3</c:v>
                </c:pt>
                <c:pt idx="63">
                  <c:v>8.6999999999999993</c:v>
                </c:pt>
                <c:pt idx="64">
                  <c:v>15.7</c:v>
                </c:pt>
                <c:pt idx="65">
                  <c:v>16.8</c:v>
                </c:pt>
                <c:pt idx="66">
                  <c:v>7.2</c:v>
                </c:pt>
                <c:pt idx="67">
                  <c:v>8.8000000000000007</c:v>
                </c:pt>
                <c:pt idx="68">
                  <c:v>1.2</c:v>
                </c:pt>
                <c:pt idx="69">
                  <c:v>2.5</c:v>
                </c:pt>
                <c:pt idx="70">
                  <c:v>1.3</c:v>
                </c:pt>
                <c:pt idx="71">
                  <c:v>11.7</c:v>
                </c:pt>
                <c:pt idx="72">
                  <c:v>10.4</c:v>
                </c:pt>
                <c:pt idx="73">
                  <c:v>9.6</c:v>
                </c:pt>
                <c:pt idx="74">
                  <c:v>4.8</c:v>
                </c:pt>
                <c:pt idx="75">
                  <c:v>2</c:v>
                </c:pt>
                <c:pt idx="76">
                  <c:v>8.1999999999999993</c:v>
                </c:pt>
                <c:pt idx="77">
                  <c:v>3.1</c:v>
                </c:pt>
                <c:pt idx="78">
                  <c:v>18.3</c:v>
                </c:pt>
                <c:pt idx="79">
                  <c:v>17.2</c:v>
                </c:pt>
                <c:pt idx="80">
                  <c:v>10.199999999999999</c:v>
                </c:pt>
                <c:pt idx="81">
                  <c:v>8.5</c:v>
                </c:pt>
                <c:pt idx="82">
                  <c:v>8</c:v>
                </c:pt>
                <c:pt idx="83">
                  <c:v>10.9</c:v>
                </c:pt>
                <c:pt idx="84">
                  <c:v>13.1</c:v>
                </c:pt>
                <c:pt idx="85">
                  <c:v>16</c:v>
                </c:pt>
                <c:pt idx="86">
                  <c:v>6.5</c:v>
                </c:pt>
                <c:pt idx="87">
                  <c:v>10.7</c:v>
                </c:pt>
                <c:pt idx="88">
                  <c:v>7.5</c:v>
                </c:pt>
                <c:pt idx="89">
                  <c:v>5.5</c:v>
                </c:pt>
                <c:pt idx="90">
                  <c:v>5.8</c:v>
                </c:pt>
                <c:pt idx="91">
                  <c:v>6.1</c:v>
                </c:pt>
                <c:pt idx="92">
                  <c:v>17.600000000000001</c:v>
                </c:pt>
                <c:pt idx="93">
                  <c:v>11.8</c:v>
                </c:pt>
                <c:pt idx="94">
                  <c:v>8.3000000000000007</c:v>
                </c:pt>
                <c:pt idx="95">
                  <c:v>11.2</c:v>
                </c:pt>
              </c:numCache>
            </c:numRef>
          </c:yVal>
          <c:smooth val="0"/>
          <c:extLst>
            <c:ext xmlns:c16="http://schemas.microsoft.com/office/drawing/2014/chart" uri="{C3380CC4-5D6E-409C-BE32-E72D297353CC}">
              <c16:uniqueId val="{00000003-EA9E-4787-9C94-6BD81B1A00F1}"/>
            </c:ext>
          </c:extLst>
        </c:ser>
        <c:dLbls>
          <c:showLegendKey val="0"/>
          <c:showVal val="0"/>
          <c:showCatName val="0"/>
          <c:showSerName val="0"/>
          <c:showPercent val="0"/>
          <c:showBubbleSize val="0"/>
        </c:dLbls>
        <c:axId val="976244959"/>
        <c:axId val="976246879"/>
      </c:scatterChart>
      <c:valAx>
        <c:axId val="97624495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Date</a:t>
                </a:r>
              </a:p>
            </c:rich>
          </c:tx>
          <c:layout>
            <c:manualLayout>
              <c:xMode val="edge"/>
              <c:yMode val="edge"/>
              <c:x val="0.49668106982744054"/>
              <c:y val="0.8581956066406654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d/yyyy" sourceLinked="1"/>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6879"/>
        <c:crosses val="autoZero"/>
        <c:crossBetween val="midCat"/>
      </c:valAx>
      <c:valAx>
        <c:axId val="9762468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 kWh</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6244959"/>
        <c:crosses val="autoZero"/>
        <c:crossBetween val="midCat"/>
      </c:valAx>
      <c:spPr>
        <a:noFill/>
        <a:ln>
          <a:noFill/>
        </a:ln>
        <a:effectLst/>
      </c:spPr>
    </c:plotArea>
    <c:legend>
      <c:legendPos val="tr"/>
      <c:layout>
        <c:manualLayout>
          <c:xMode val="edge"/>
          <c:yMode val="edge"/>
          <c:x val="0.1024779740796168"/>
          <c:y val="0.11707392149686552"/>
          <c:w val="0.25763659423405277"/>
          <c:h val="0.21870143733831857"/>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Tythings Solar</a:t>
            </a:r>
            <a:r>
              <a:rPr lang="en-GB" baseline="0"/>
              <a:t> Panels- Monthly Totals</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'Monthly Tythings Totals'!$B$16</c:f>
              <c:strCache>
                <c:ptCount val="1"/>
                <c:pt idx="0">
                  <c:v>Load consumption(kWh)</c:v>
                </c:pt>
              </c:strCache>
            </c:strRef>
          </c:tx>
          <c:spPr>
            <a:ln w="28575" cap="rnd">
              <a:solidFill>
                <a:schemeClr val="accent1"/>
              </a:solidFill>
              <a:prstDash val="dash"/>
              <a:round/>
            </a:ln>
            <a:effectLst/>
          </c:spPr>
          <c:marker>
            <c:symbol val="circle"/>
            <c:size val="5"/>
            <c:spPr>
              <a:solidFill>
                <a:schemeClr val="accent1"/>
              </a:solidFill>
              <a:ln w="9525">
                <a:solidFill>
                  <a:schemeClr val="accent1"/>
                </a:solidFill>
              </a:ln>
              <a:effectLst/>
            </c:spPr>
          </c:marker>
          <c:cat>
            <c:numRef>
              <c:f>'Monthly Tythings Totals'!$C$1:$G$1</c:f>
              <c:numCache>
                <c:formatCode>mmm\-yy</c:formatCode>
                <c:ptCount val="5"/>
                <c:pt idx="0">
                  <c:v>45748</c:v>
                </c:pt>
                <c:pt idx="1">
                  <c:v>45778</c:v>
                </c:pt>
                <c:pt idx="2">
                  <c:v>45809</c:v>
                </c:pt>
              </c:numCache>
            </c:numRef>
          </c:cat>
          <c:val>
            <c:numRef>
              <c:f>'Monthly Tythings Totals'!$C$16:$E$16</c:f>
              <c:numCache>
                <c:formatCode>General</c:formatCode>
                <c:ptCount val="3"/>
                <c:pt idx="0">
                  <c:v>1030.9999999999991</c:v>
                </c:pt>
                <c:pt idx="1">
                  <c:v>1087.0000000000002</c:v>
                </c:pt>
                <c:pt idx="2">
                  <c:v>940.1</c:v>
                </c:pt>
              </c:numCache>
            </c:numRef>
          </c:val>
          <c:smooth val="0"/>
          <c:extLst>
            <c:ext xmlns:c16="http://schemas.microsoft.com/office/drawing/2014/chart" uri="{C3380CC4-5D6E-409C-BE32-E72D297353CC}">
              <c16:uniqueId val="{00000000-F427-4AF8-BFDE-6BBA7D83F1DE}"/>
            </c:ext>
          </c:extLst>
        </c:ser>
        <c:ser>
          <c:idx val="1"/>
          <c:order val="1"/>
          <c:tx>
            <c:strRef>
              <c:f>'Monthly Tythings Totals'!$B$11</c:f>
              <c:strCache>
                <c:ptCount val="1"/>
                <c:pt idx="0">
                  <c:v>PV yield(kWh)</c:v>
                </c:pt>
              </c:strCache>
            </c:strRef>
          </c:tx>
          <c:spPr>
            <a:ln w="28575" cap="rnd">
              <a:solidFill>
                <a:schemeClr val="accent2"/>
              </a:solidFill>
              <a:prstDash val="sysDot"/>
              <a:round/>
            </a:ln>
            <a:effectLst/>
          </c:spPr>
          <c:marker>
            <c:symbol val="circle"/>
            <c:size val="5"/>
            <c:spPr>
              <a:solidFill>
                <a:schemeClr val="accent2"/>
              </a:solidFill>
              <a:ln w="9525">
                <a:solidFill>
                  <a:schemeClr val="accent2"/>
                </a:solidFill>
              </a:ln>
              <a:effectLst/>
            </c:spPr>
          </c:marker>
          <c:cat>
            <c:numRef>
              <c:f>'Monthly Tythings Totals'!$C$1:$G$1</c:f>
              <c:numCache>
                <c:formatCode>mmm\-yy</c:formatCode>
                <c:ptCount val="5"/>
                <c:pt idx="0">
                  <c:v>45748</c:v>
                </c:pt>
                <c:pt idx="1">
                  <c:v>45778</c:v>
                </c:pt>
                <c:pt idx="2">
                  <c:v>45809</c:v>
                </c:pt>
              </c:numCache>
            </c:numRef>
          </c:cat>
          <c:val>
            <c:numRef>
              <c:f>'Monthly Tythings Totals'!$C$11:$E$11</c:f>
              <c:numCache>
                <c:formatCode>General</c:formatCode>
                <c:ptCount val="3"/>
                <c:pt idx="0">
                  <c:v>981.9999999999992</c:v>
                </c:pt>
                <c:pt idx="1">
                  <c:v>1012.1</c:v>
                </c:pt>
                <c:pt idx="2">
                  <c:v>946.09999999999991</c:v>
                </c:pt>
              </c:numCache>
            </c:numRef>
          </c:val>
          <c:smooth val="0"/>
          <c:extLst>
            <c:ext xmlns:c16="http://schemas.microsoft.com/office/drawing/2014/chart" uri="{C3380CC4-5D6E-409C-BE32-E72D297353CC}">
              <c16:uniqueId val="{00000001-F427-4AF8-BFDE-6BBA7D83F1DE}"/>
            </c:ext>
          </c:extLst>
        </c:ser>
        <c:ser>
          <c:idx val="2"/>
          <c:order val="2"/>
          <c:tx>
            <c:strRef>
              <c:f>'Monthly Tythings Totals'!$B$10</c:f>
              <c:strCache>
                <c:ptCount val="1"/>
                <c:pt idx="0">
                  <c:v>Import energy(kWh)</c:v>
                </c:pt>
              </c:strCache>
            </c:strRef>
          </c:tx>
          <c:spPr>
            <a:ln w="28575" cap="rnd">
              <a:solidFill>
                <a:schemeClr val="accent3"/>
              </a:solidFill>
              <a:prstDash val="lgDash"/>
              <a:round/>
            </a:ln>
            <a:effectLst/>
          </c:spPr>
          <c:marker>
            <c:symbol val="circle"/>
            <c:size val="5"/>
            <c:spPr>
              <a:solidFill>
                <a:schemeClr val="accent3"/>
              </a:solidFill>
              <a:ln w="9525">
                <a:solidFill>
                  <a:schemeClr val="accent3"/>
                </a:solidFill>
              </a:ln>
              <a:effectLst/>
            </c:spPr>
          </c:marker>
          <c:cat>
            <c:numRef>
              <c:f>'Monthly Tythings Totals'!$C$1:$G$1</c:f>
              <c:numCache>
                <c:formatCode>mmm\-yy</c:formatCode>
                <c:ptCount val="5"/>
                <c:pt idx="0">
                  <c:v>45748</c:v>
                </c:pt>
                <c:pt idx="1">
                  <c:v>45778</c:v>
                </c:pt>
                <c:pt idx="2">
                  <c:v>45809</c:v>
                </c:pt>
              </c:numCache>
            </c:numRef>
          </c:cat>
          <c:val>
            <c:numRef>
              <c:f>'Monthly Tythings Totals'!$C$10:$E$10</c:f>
              <c:numCache>
                <c:formatCode>General</c:formatCode>
                <c:ptCount val="3"/>
                <c:pt idx="0">
                  <c:v>97.699999999999832</c:v>
                </c:pt>
                <c:pt idx="1">
                  <c:v>100.2</c:v>
                </c:pt>
                <c:pt idx="2">
                  <c:v>54.29999999999999</c:v>
                </c:pt>
              </c:numCache>
            </c:numRef>
          </c:val>
          <c:smooth val="0"/>
          <c:extLst>
            <c:ext xmlns:c16="http://schemas.microsoft.com/office/drawing/2014/chart" uri="{C3380CC4-5D6E-409C-BE32-E72D297353CC}">
              <c16:uniqueId val="{00000002-F427-4AF8-BFDE-6BBA7D83F1DE}"/>
            </c:ext>
          </c:extLst>
        </c:ser>
        <c:ser>
          <c:idx val="3"/>
          <c:order val="3"/>
          <c:tx>
            <c:strRef>
              <c:f>'Monthly Tythings Totals'!$B$12</c:f>
              <c:strCache>
                <c:ptCount val="1"/>
                <c:pt idx="0">
                  <c:v>Export energy(kWh)</c:v>
                </c:pt>
              </c:strCache>
            </c:strRef>
          </c:tx>
          <c:spPr>
            <a:ln w="28575" cap="rnd">
              <a:solidFill>
                <a:schemeClr val="accent4"/>
              </a:solidFill>
              <a:prstDash val="dashDot"/>
              <a:round/>
            </a:ln>
            <a:effectLst/>
          </c:spPr>
          <c:marker>
            <c:symbol val="circle"/>
            <c:size val="5"/>
            <c:spPr>
              <a:solidFill>
                <a:schemeClr val="accent4"/>
              </a:solidFill>
              <a:ln w="9525">
                <a:solidFill>
                  <a:schemeClr val="accent4"/>
                </a:solidFill>
              </a:ln>
              <a:effectLst/>
            </c:spPr>
          </c:marker>
          <c:cat>
            <c:numRef>
              <c:f>'Monthly Tythings Totals'!$C$1:$G$1</c:f>
              <c:numCache>
                <c:formatCode>mmm\-yy</c:formatCode>
                <c:ptCount val="5"/>
                <c:pt idx="0">
                  <c:v>45748</c:v>
                </c:pt>
                <c:pt idx="1">
                  <c:v>45778</c:v>
                </c:pt>
                <c:pt idx="2">
                  <c:v>45809</c:v>
                </c:pt>
              </c:numCache>
            </c:numRef>
          </c:cat>
          <c:val>
            <c:numRef>
              <c:f>'Monthly Tythings Totals'!$C$12:$E$12</c:f>
              <c:numCache>
                <c:formatCode>General</c:formatCode>
                <c:ptCount val="3"/>
                <c:pt idx="0">
                  <c:v>231.99999999999955</c:v>
                </c:pt>
                <c:pt idx="1">
                  <c:v>235.00000000000003</c:v>
                </c:pt>
                <c:pt idx="2">
                  <c:v>264</c:v>
                </c:pt>
              </c:numCache>
            </c:numRef>
          </c:val>
          <c:smooth val="0"/>
          <c:extLst>
            <c:ext xmlns:c16="http://schemas.microsoft.com/office/drawing/2014/chart" uri="{C3380CC4-5D6E-409C-BE32-E72D297353CC}">
              <c16:uniqueId val="{00000003-F427-4AF8-BFDE-6BBA7D83F1DE}"/>
            </c:ext>
          </c:extLst>
        </c:ser>
        <c:dLbls>
          <c:showLegendKey val="0"/>
          <c:showVal val="0"/>
          <c:showCatName val="0"/>
          <c:showSerName val="0"/>
          <c:showPercent val="0"/>
          <c:showBubbleSize val="0"/>
        </c:dLbls>
        <c:marker val="1"/>
        <c:smooth val="0"/>
        <c:axId val="1670700416"/>
        <c:axId val="1670701856"/>
      </c:lineChart>
      <c:dateAx>
        <c:axId val="1670700416"/>
        <c:scaling>
          <c:orientation val="minMax"/>
        </c:scaling>
        <c:delete val="0"/>
        <c:axPos val="b"/>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0701856"/>
        <c:crosses val="autoZero"/>
        <c:auto val="1"/>
        <c:lblOffset val="100"/>
        <c:baseTimeUnit val="months"/>
      </c:dateAx>
      <c:valAx>
        <c:axId val="16707018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Energy</a:t>
                </a:r>
                <a:r>
                  <a:rPr lang="en-GB" baseline="0"/>
                  <a:t> kWh</a:t>
                </a:r>
                <a:endParaRPr lang="en-GB"/>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GB"/>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0700416"/>
        <c:crosses val="autoZero"/>
        <c:crossBetween val="between"/>
      </c:valAx>
      <c:spPr>
        <a:noFill/>
        <a:ln>
          <a:noFill/>
        </a:ln>
        <a:effectLst/>
      </c:spPr>
    </c:plotArea>
    <c:legend>
      <c:legendPos val="r"/>
      <c:layout>
        <c:manualLayout>
          <c:xMode val="edge"/>
          <c:yMode val="edge"/>
          <c:x val="6.3473017577348287E-2"/>
          <c:y val="0.32076589873779582"/>
          <c:w val="0.19977998488825263"/>
          <c:h val="0.28617047662698758"/>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18B1DF-8710-4AEC-B654-E72F9E4CAAF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E3C3257-C242-44B3-8908-7C73691A0153}">
      <dgm:prSet/>
      <dgm:spPr/>
      <dgm:t>
        <a:bodyPr/>
        <a:lstStyle/>
        <a:p>
          <a:pPr>
            <a:lnSpc>
              <a:spcPct val="100000"/>
            </a:lnSpc>
          </a:pPr>
          <a:r>
            <a:rPr lang="en-US"/>
            <a:t>Welcome</a:t>
          </a:r>
        </a:p>
      </dgm:t>
    </dgm:pt>
    <dgm:pt modelId="{FA38C1BE-E6AC-4B03-83C1-3DDDDA94D383}" type="parTrans" cxnId="{6719276B-B337-4F3C-8290-BD84CB96E5A3}">
      <dgm:prSet/>
      <dgm:spPr/>
      <dgm:t>
        <a:bodyPr/>
        <a:lstStyle/>
        <a:p>
          <a:endParaRPr lang="en-US"/>
        </a:p>
      </dgm:t>
    </dgm:pt>
    <dgm:pt modelId="{B88111C7-0019-415E-B5EF-DF19BF0B6363}" type="sibTrans" cxnId="{6719276B-B337-4F3C-8290-BD84CB96E5A3}">
      <dgm:prSet/>
      <dgm:spPr/>
      <dgm:t>
        <a:bodyPr/>
        <a:lstStyle/>
        <a:p>
          <a:endParaRPr lang="en-US"/>
        </a:p>
      </dgm:t>
    </dgm:pt>
    <dgm:pt modelId="{6765C000-853A-4A55-A149-32B7033E1A50}">
      <dgm:prSet/>
      <dgm:spPr/>
      <dgm:t>
        <a:bodyPr/>
        <a:lstStyle/>
        <a:p>
          <a:pPr>
            <a:lnSpc>
              <a:spcPct val="100000"/>
            </a:lnSpc>
          </a:pPr>
          <a:r>
            <a:rPr lang="en-US" dirty="0"/>
            <a:t>Impact Hart</a:t>
          </a:r>
        </a:p>
      </dgm:t>
    </dgm:pt>
    <dgm:pt modelId="{251C8503-92A7-48BA-9D0F-BE0B516B2FA7}" type="parTrans" cxnId="{B10AE816-D4C3-4983-921C-4C737BBF4B91}">
      <dgm:prSet/>
      <dgm:spPr/>
      <dgm:t>
        <a:bodyPr/>
        <a:lstStyle/>
        <a:p>
          <a:endParaRPr lang="en-US"/>
        </a:p>
      </dgm:t>
    </dgm:pt>
    <dgm:pt modelId="{EA4F8141-C900-4C64-B6F2-2085A357DCF0}" type="sibTrans" cxnId="{B10AE816-D4C3-4983-921C-4C737BBF4B91}">
      <dgm:prSet/>
      <dgm:spPr/>
      <dgm:t>
        <a:bodyPr/>
        <a:lstStyle/>
        <a:p>
          <a:endParaRPr lang="en-US"/>
        </a:p>
      </dgm:t>
    </dgm:pt>
    <dgm:pt modelId="{38CFC44E-92B6-4CD6-8527-54E918003A65}">
      <dgm:prSet/>
      <dgm:spPr/>
      <dgm:t>
        <a:bodyPr/>
        <a:lstStyle/>
        <a:p>
          <a:pPr>
            <a:lnSpc>
              <a:spcPct val="100000"/>
            </a:lnSpc>
          </a:pPr>
          <a:r>
            <a:rPr lang="en-US" dirty="0"/>
            <a:t>YTC Update</a:t>
          </a:r>
        </a:p>
      </dgm:t>
    </dgm:pt>
    <dgm:pt modelId="{D9160C08-FC10-459B-AFD1-6ACD7B1980FE}" type="parTrans" cxnId="{902559B5-19A6-4B4E-802B-EB8C6453CA79}">
      <dgm:prSet/>
      <dgm:spPr/>
      <dgm:t>
        <a:bodyPr/>
        <a:lstStyle/>
        <a:p>
          <a:endParaRPr lang="en-US"/>
        </a:p>
      </dgm:t>
    </dgm:pt>
    <dgm:pt modelId="{CD2E1FBD-0B56-4E12-94FB-698C2F1C505F}" type="sibTrans" cxnId="{902559B5-19A6-4B4E-802B-EB8C6453CA79}">
      <dgm:prSet/>
      <dgm:spPr/>
      <dgm:t>
        <a:bodyPr/>
        <a:lstStyle/>
        <a:p>
          <a:endParaRPr lang="en-US"/>
        </a:p>
      </dgm:t>
    </dgm:pt>
    <dgm:pt modelId="{6D493195-AEC6-4E1F-AC0D-D61F003BA554}">
      <dgm:prSet/>
      <dgm:spPr/>
      <dgm:t>
        <a:bodyPr/>
        <a:lstStyle/>
        <a:p>
          <a:pPr>
            <a:lnSpc>
              <a:spcPct val="100000"/>
            </a:lnSpc>
          </a:pPr>
          <a:r>
            <a:rPr lang="en-US" dirty="0"/>
            <a:t>Refreshments</a:t>
          </a:r>
        </a:p>
      </dgm:t>
    </dgm:pt>
    <dgm:pt modelId="{42845290-2904-424A-9147-339DFE938512}" type="parTrans" cxnId="{778713BA-1D61-4190-90EF-A791ED90E1CF}">
      <dgm:prSet/>
      <dgm:spPr/>
      <dgm:t>
        <a:bodyPr/>
        <a:lstStyle/>
        <a:p>
          <a:endParaRPr lang="en-US"/>
        </a:p>
      </dgm:t>
    </dgm:pt>
    <dgm:pt modelId="{AE6D73F2-BD20-4D31-BA17-34AD23A80B83}" type="sibTrans" cxnId="{778713BA-1D61-4190-90EF-A791ED90E1CF}">
      <dgm:prSet/>
      <dgm:spPr/>
      <dgm:t>
        <a:bodyPr/>
        <a:lstStyle/>
        <a:p>
          <a:endParaRPr lang="en-US"/>
        </a:p>
      </dgm:t>
    </dgm:pt>
    <dgm:pt modelId="{B625293E-493D-4B60-A43B-861F7EC75882}">
      <dgm:prSet/>
      <dgm:spPr/>
      <dgm:t>
        <a:bodyPr/>
        <a:lstStyle/>
        <a:p>
          <a:pPr>
            <a:lnSpc>
              <a:spcPct val="100000"/>
            </a:lnSpc>
          </a:pPr>
          <a:r>
            <a:rPr lang="en-US" dirty="0"/>
            <a:t>Round table discussion</a:t>
          </a:r>
        </a:p>
      </dgm:t>
    </dgm:pt>
    <dgm:pt modelId="{6B937F1D-ACBB-410B-8059-7BD16DC9A29D}" type="parTrans" cxnId="{115249A4-64AA-4DE3-874B-F3C91FE62C85}">
      <dgm:prSet/>
      <dgm:spPr/>
      <dgm:t>
        <a:bodyPr/>
        <a:lstStyle/>
        <a:p>
          <a:endParaRPr lang="en-US"/>
        </a:p>
      </dgm:t>
    </dgm:pt>
    <dgm:pt modelId="{11119909-DBB8-4C98-813C-DB0A3533B7C9}" type="sibTrans" cxnId="{115249A4-64AA-4DE3-874B-F3C91FE62C85}">
      <dgm:prSet/>
      <dgm:spPr/>
      <dgm:t>
        <a:bodyPr/>
        <a:lstStyle/>
        <a:p>
          <a:endParaRPr lang="en-US"/>
        </a:p>
      </dgm:t>
    </dgm:pt>
    <dgm:pt modelId="{A7BC1263-6022-4B48-AF18-DF90392B91AC}" type="pres">
      <dgm:prSet presAssocID="{9718B1DF-8710-4AEC-B654-E72F9E4CAAF1}" presName="root" presStyleCnt="0">
        <dgm:presLayoutVars>
          <dgm:dir/>
          <dgm:resizeHandles val="exact"/>
        </dgm:presLayoutVars>
      </dgm:prSet>
      <dgm:spPr/>
    </dgm:pt>
    <dgm:pt modelId="{7CFE7517-A38A-4C47-9374-373067EF6080}" type="pres">
      <dgm:prSet presAssocID="{BE3C3257-C242-44B3-8908-7C73691A0153}" presName="compNode" presStyleCnt="0"/>
      <dgm:spPr/>
    </dgm:pt>
    <dgm:pt modelId="{E506090B-FFBC-4000-8621-31038745BACE}" type="pres">
      <dgm:prSet presAssocID="{BE3C3257-C242-44B3-8908-7C73691A0153}" presName="bgRect" presStyleLbl="bgShp" presStyleIdx="0" presStyleCnt="5"/>
      <dgm:spPr/>
    </dgm:pt>
    <dgm:pt modelId="{D43FAC63-EC5D-4EB8-A50E-A8AF646DAE32}" type="pres">
      <dgm:prSet presAssocID="{BE3C3257-C242-44B3-8908-7C73691A015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lloons"/>
        </a:ext>
      </dgm:extLst>
    </dgm:pt>
    <dgm:pt modelId="{334DC5AB-DFF8-4E30-BCB4-E682717CE89E}" type="pres">
      <dgm:prSet presAssocID="{BE3C3257-C242-44B3-8908-7C73691A0153}" presName="spaceRect" presStyleCnt="0"/>
      <dgm:spPr/>
    </dgm:pt>
    <dgm:pt modelId="{6D53316B-17FF-41FD-918A-3D4FFD7812D9}" type="pres">
      <dgm:prSet presAssocID="{BE3C3257-C242-44B3-8908-7C73691A0153}" presName="parTx" presStyleLbl="revTx" presStyleIdx="0" presStyleCnt="5">
        <dgm:presLayoutVars>
          <dgm:chMax val="0"/>
          <dgm:chPref val="0"/>
        </dgm:presLayoutVars>
      </dgm:prSet>
      <dgm:spPr/>
    </dgm:pt>
    <dgm:pt modelId="{46CB1564-3B72-4080-B023-DEF50683BE36}" type="pres">
      <dgm:prSet presAssocID="{B88111C7-0019-415E-B5EF-DF19BF0B6363}" presName="sibTrans" presStyleCnt="0"/>
      <dgm:spPr/>
    </dgm:pt>
    <dgm:pt modelId="{03917EC9-2B43-46AB-A072-87474779203B}" type="pres">
      <dgm:prSet presAssocID="{6765C000-853A-4A55-A149-32B7033E1A50}" presName="compNode" presStyleCnt="0"/>
      <dgm:spPr/>
    </dgm:pt>
    <dgm:pt modelId="{B095A9D4-1FC1-4072-A74E-C678747330F0}" type="pres">
      <dgm:prSet presAssocID="{6765C000-853A-4A55-A149-32B7033E1A50}" presName="bgRect" presStyleLbl="bgShp" presStyleIdx="1" presStyleCnt="5"/>
      <dgm:spPr/>
    </dgm:pt>
    <dgm:pt modelId="{21F2AB23-1FCE-480A-98B9-904FD1F95A8A}" type="pres">
      <dgm:prSet presAssocID="{6765C000-853A-4A55-A149-32B7033E1A5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hermometer"/>
        </a:ext>
      </dgm:extLst>
    </dgm:pt>
    <dgm:pt modelId="{308322A7-F9E7-4FA7-88F5-FA410EAE709E}" type="pres">
      <dgm:prSet presAssocID="{6765C000-853A-4A55-A149-32B7033E1A50}" presName="spaceRect" presStyleCnt="0"/>
      <dgm:spPr/>
    </dgm:pt>
    <dgm:pt modelId="{69CF52DA-EEA8-41A2-AECC-3877FA387F35}" type="pres">
      <dgm:prSet presAssocID="{6765C000-853A-4A55-A149-32B7033E1A50}" presName="parTx" presStyleLbl="revTx" presStyleIdx="1" presStyleCnt="5">
        <dgm:presLayoutVars>
          <dgm:chMax val="0"/>
          <dgm:chPref val="0"/>
        </dgm:presLayoutVars>
      </dgm:prSet>
      <dgm:spPr/>
    </dgm:pt>
    <dgm:pt modelId="{572E4344-87DC-40EE-9A3A-DBCC17097830}" type="pres">
      <dgm:prSet presAssocID="{EA4F8141-C900-4C64-B6F2-2085A357DCF0}" presName="sibTrans" presStyleCnt="0"/>
      <dgm:spPr/>
    </dgm:pt>
    <dgm:pt modelId="{C24F99C7-6766-4609-8695-B6886BAF9CFC}" type="pres">
      <dgm:prSet presAssocID="{6D493195-AEC6-4E1F-AC0D-D61F003BA554}" presName="compNode" presStyleCnt="0"/>
      <dgm:spPr/>
    </dgm:pt>
    <dgm:pt modelId="{582DD4B8-B6E6-4296-AE6D-850B95766282}" type="pres">
      <dgm:prSet presAssocID="{6D493195-AEC6-4E1F-AC0D-D61F003BA554}" presName="bgRect" presStyleLbl="bgShp" presStyleIdx="2" presStyleCnt="5"/>
      <dgm:spPr/>
    </dgm:pt>
    <dgm:pt modelId="{1F315903-FAB8-4641-A439-82DE466ECF56}" type="pres">
      <dgm:prSet presAssocID="{6D493195-AEC6-4E1F-AC0D-D61F003BA55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nut"/>
        </a:ext>
      </dgm:extLst>
    </dgm:pt>
    <dgm:pt modelId="{A004CA05-0636-4AFF-AD56-DA37198D35E9}" type="pres">
      <dgm:prSet presAssocID="{6D493195-AEC6-4E1F-AC0D-D61F003BA554}" presName="spaceRect" presStyleCnt="0"/>
      <dgm:spPr/>
    </dgm:pt>
    <dgm:pt modelId="{028CCEB9-C8DC-4C96-A334-FEE7A6966BC8}" type="pres">
      <dgm:prSet presAssocID="{6D493195-AEC6-4E1F-AC0D-D61F003BA554}" presName="parTx" presStyleLbl="revTx" presStyleIdx="2" presStyleCnt="5">
        <dgm:presLayoutVars>
          <dgm:chMax val="0"/>
          <dgm:chPref val="0"/>
        </dgm:presLayoutVars>
      </dgm:prSet>
      <dgm:spPr/>
    </dgm:pt>
    <dgm:pt modelId="{58031DCA-5FE9-42B0-982A-DD9D4AF7B20E}" type="pres">
      <dgm:prSet presAssocID="{AE6D73F2-BD20-4D31-BA17-34AD23A80B83}" presName="sibTrans" presStyleCnt="0"/>
      <dgm:spPr/>
    </dgm:pt>
    <dgm:pt modelId="{CB612FFD-803A-4022-B27A-5F66CD8D0175}" type="pres">
      <dgm:prSet presAssocID="{38CFC44E-92B6-4CD6-8527-54E918003A65}" presName="compNode" presStyleCnt="0"/>
      <dgm:spPr/>
    </dgm:pt>
    <dgm:pt modelId="{65025A62-DF0D-462A-B11F-279610AB6553}" type="pres">
      <dgm:prSet presAssocID="{38CFC44E-92B6-4CD6-8527-54E918003A65}" presName="bgRect" presStyleLbl="bgShp" presStyleIdx="3" presStyleCnt="5"/>
      <dgm:spPr/>
    </dgm:pt>
    <dgm:pt modelId="{6516877E-CF6E-455B-9104-BBA20D2E5F9B}" type="pres">
      <dgm:prSet presAssocID="{38CFC44E-92B6-4CD6-8527-54E918003A6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nt"/>
        </a:ext>
      </dgm:extLst>
    </dgm:pt>
    <dgm:pt modelId="{0066DAF0-ABF6-4AB4-8D7A-DAE60F9EDBC6}" type="pres">
      <dgm:prSet presAssocID="{38CFC44E-92B6-4CD6-8527-54E918003A65}" presName="spaceRect" presStyleCnt="0"/>
      <dgm:spPr/>
    </dgm:pt>
    <dgm:pt modelId="{453FE69A-6F83-4F56-A57E-D61CD6C0B111}" type="pres">
      <dgm:prSet presAssocID="{38CFC44E-92B6-4CD6-8527-54E918003A65}" presName="parTx" presStyleLbl="revTx" presStyleIdx="3" presStyleCnt="5">
        <dgm:presLayoutVars>
          <dgm:chMax val="0"/>
          <dgm:chPref val="0"/>
        </dgm:presLayoutVars>
      </dgm:prSet>
      <dgm:spPr/>
    </dgm:pt>
    <dgm:pt modelId="{1F11EB14-E4FF-4030-B20B-9D7C74147625}" type="pres">
      <dgm:prSet presAssocID="{CD2E1FBD-0B56-4E12-94FB-698C2F1C505F}" presName="sibTrans" presStyleCnt="0"/>
      <dgm:spPr/>
    </dgm:pt>
    <dgm:pt modelId="{573FA33C-3DB2-43C7-A310-60CEA7AC2EC2}" type="pres">
      <dgm:prSet presAssocID="{B625293E-493D-4B60-A43B-861F7EC75882}" presName="compNode" presStyleCnt="0"/>
      <dgm:spPr/>
    </dgm:pt>
    <dgm:pt modelId="{00C8967C-AE15-4ED2-AE40-E4453E96DB4F}" type="pres">
      <dgm:prSet presAssocID="{B625293E-493D-4B60-A43B-861F7EC75882}" presName="bgRect" presStyleLbl="bgShp" presStyleIdx="4" presStyleCnt="5"/>
      <dgm:spPr/>
    </dgm:pt>
    <dgm:pt modelId="{E2154691-1A19-49CC-9FB6-EC10CBB59A82}" type="pres">
      <dgm:prSet presAssocID="{B625293E-493D-4B60-A43B-861F7EC75882}"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at"/>
        </a:ext>
      </dgm:extLst>
    </dgm:pt>
    <dgm:pt modelId="{81B3FA1E-5EA8-47F5-886B-D784A734F76B}" type="pres">
      <dgm:prSet presAssocID="{B625293E-493D-4B60-A43B-861F7EC75882}" presName="spaceRect" presStyleCnt="0"/>
      <dgm:spPr/>
    </dgm:pt>
    <dgm:pt modelId="{164EE3E4-F932-4311-9548-F5A9B798FB53}" type="pres">
      <dgm:prSet presAssocID="{B625293E-493D-4B60-A43B-861F7EC75882}" presName="parTx" presStyleLbl="revTx" presStyleIdx="4" presStyleCnt="5">
        <dgm:presLayoutVars>
          <dgm:chMax val="0"/>
          <dgm:chPref val="0"/>
        </dgm:presLayoutVars>
      </dgm:prSet>
      <dgm:spPr/>
    </dgm:pt>
  </dgm:ptLst>
  <dgm:cxnLst>
    <dgm:cxn modelId="{B10AE816-D4C3-4983-921C-4C737BBF4B91}" srcId="{9718B1DF-8710-4AEC-B654-E72F9E4CAAF1}" destId="{6765C000-853A-4A55-A149-32B7033E1A50}" srcOrd="1" destOrd="0" parTransId="{251C8503-92A7-48BA-9D0F-BE0B516B2FA7}" sibTransId="{EA4F8141-C900-4C64-B6F2-2085A357DCF0}"/>
    <dgm:cxn modelId="{9CC9753C-9674-489C-A906-974EB033E29A}" type="presOf" srcId="{B625293E-493D-4B60-A43B-861F7EC75882}" destId="{164EE3E4-F932-4311-9548-F5A9B798FB53}" srcOrd="0" destOrd="0" presId="urn:microsoft.com/office/officeart/2018/2/layout/IconVerticalSolidList"/>
    <dgm:cxn modelId="{6719276B-B337-4F3C-8290-BD84CB96E5A3}" srcId="{9718B1DF-8710-4AEC-B654-E72F9E4CAAF1}" destId="{BE3C3257-C242-44B3-8908-7C73691A0153}" srcOrd="0" destOrd="0" parTransId="{FA38C1BE-E6AC-4B03-83C1-3DDDDA94D383}" sibTransId="{B88111C7-0019-415E-B5EF-DF19BF0B6363}"/>
    <dgm:cxn modelId="{A163717B-601B-4A07-BC87-74E4B3F6089C}" type="presOf" srcId="{6765C000-853A-4A55-A149-32B7033E1A50}" destId="{69CF52DA-EEA8-41A2-AECC-3877FA387F35}" srcOrd="0" destOrd="0" presId="urn:microsoft.com/office/officeart/2018/2/layout/IconVerticalSolidList"/>
    <dgm:cxn modelId="{9FD87495-7B8E-4A34-B2AC-90AB46B76AAF}" type="presOf" srcId="{6D493195-AEC6-4E1F-AC0D-D61F003BA554}" destId="{028CCEB9-C8DC-4C96-A334-FEE7A6966BC8}" srcOrd="0" destOrd="0" presId="urn:microsoft.com/office/officeart/2018/2/layout/IconVerticalSolidList"/>
    <dgm:cxn modelId="{115249A4-64AA-4DE3-874B-F3C91FE62C85}" srcId="{9718B1DF-8710-4AEC-B654-E72F9E4CAAF1}" destId="{B625293E-493D-4B60-A43B-861F7EC75882}" srcOrd="4" destOrd="0" parTransId="{6B937F1D-ACBB-410B-8059-7BD16DC9A29D}" sibTransId="{11119909-DBB8-4C98-813C-DB0A3533B7C9}"/>
    <dgm:cxn modelId="{902559B5-19A6-4B4E-802B-EB8C6453CA79}" srcId="{9718B1DF-8710-4AEC-B654-E72F9E4CAAF1}" destId="{38CFC44E-92B6-4CD6-8527-54E918003A65}" srcOrd="3" destOrd="0" parTransId="{D9160C08-FC10-459B-AFD1-6ACD7B1980FE}" sibTransId="{CD2E1FBD-0B56-4E12-94FB-698C2F1C505F}"/>
    <dgm:cxn modelId="{79AA99B8-AAA4-4070-A315-A7D6A17D66DF}" type="presOf" srcId="{9718B1DF-8710-4AEC-B654-E72F9E4CAAF1}" destId="{A7BC1263-6022-4B48-AF18-DF90392B91AC}" srcOrd="0" destOrd="0" presId="urn:microsoft.com/office/officeart/2018/2/layout/IconVerticalSolidList"/>
    <dgm:cxn modelId="{778713BA-1D61-4190-90EF-A791ED90E1CF}" srcId="{9718B1DF-8710-4AEC-B654-E72F9E4CAAF1}" destId="{6D493195-AEC6-4E1F-AC0D-D61F003BA554}" srcOrd="2" destOrd="0" parTransId="{42845290-2904-424A-9147-339DFE938512}" sibTransId="{AE6D73F2-BD20-4D31-BA17-34AD23A80B83}"/>
    <dgm:cxn modelId="{53263DE3-87A6-4A95-94A5-A7EBF88D3318}" type="presOf" srcId="{BE3C3257-C242-44B3-8908-7C73691A0153}" destId="{6D53316B-17FF-41FD-918A-3D4FFD7812D9}" srcOrd="0" destOrd="0" presId="urn:microsoft.com/office/officeart/2018/2/layout/IconVerticalSolidList"/>
    <dgm:cxn modelId="{E9A0BBF7-3610-4D26-93A9-0DADE39A5748}" type="presOf" srcId="{38CFC44E-92B6-4CD6-8527-54E918003A65}" destId="{453FE69A-6F83-4F56-A57E-D61CD6C0B111}" srcOrd="0" destOrd="0" presId="urn:microsoft.com/office/officeart/2018/2/layout/IconVerticalSolidList"/>
    <dgm:cxn modelId="{C1D9490C-E60C-4093-94D4-22A137D9BAE1}" type="presParOf" srcId="{A7BC1263-6022-4B48-AF18-DF90392B91AC}" destId="{7CFE7517-A38A-4C47-9374-373067EF6080}" srcOrd="0" destOrd="0" presId="urn:microsoft.com/office/officeart/2018/2/layout/IconVerticalSolidList"/>
    <dgm:cxn modelId="{A1CE0D0F-F9ED-4D10-9A66-061D771ADACB}" type="presParOf" srcId="{7CFE7517-A38A-4C47-9374-373067EF6080}" destId="{E506090B-FFBC-4000-8621-31038745BACE}" srcOrd="0" destOrd="0" presId="urn:microsoft.com/office/officeart/2018/2/layout/IconVerticalSolidList"/>
    <dgm:cxn modelId="{159AEC5B-201F-4E97-8A82-814680497F13}" type="presParOf" srcId="{7CFE7517-A38A-4C47-9374-373067EF6080}" destId="{D43FAC63-EC5D-4EB8-A50E-A8AF646DAE32}" srcOrd="1" destOrd="0" presId="urn:microsoft.com/office/officeart/2018/2/layout/IconVerticalSolidList"/>
    <dgm:cxn modelId="{3F43F577-FADD-43B9-8386-BE99CA8CB14D}" type="presParOf" srcId="{7CFE7517-A38A-4C47-9374-373067EF6080}" destId="{334DC5AB-DFF8-4E30-BCB4-E682717CE89E}" srcOrd="2" destOrd="0" presId="urn:microsoft.com/office/officeart/2018/2/layout/IconVerticalSolidList"/>
    <dgm:cxn modelId="{D5588AF7-7E44-410E-960B-01F76BCC175D}" type="presParOf" srcId="{7CFE7517-A38A-4C47-9374-373067EF6080}" destId="{6D53316B-17FF-41FD-918A-3D4FFD7812D9}" srcOrd="3" destOrd="0" presId="urn:microsoft.com/office/officeart/2018/2/layout/IconVerticalSolidList"/>
    <dgm:cxn modelId="{553EC8B0-618F-4604-9188-88338067B7DF}" type="presParOf" srcId="{A7BC1263-6022-4B48-AF18-DF90392B91AC}" destId="{46CB1564-3B72-4080-B023-DEF50683BE36}" srcOrd="1" destOrd="0" presId="urn:microsoft.com/office/officeart/2018/2/layout/IconVerticalSolidList"/>
    <dgm:cxn modelId="{E494EBF7-255D-490F-9429-EF0413A9F460}" type="presParOf" srcId="{A7BC1263-6022-4B48-AF18-DF90392B91AC}" destId="{03917EC9-2B43-46AB-A072-87474779203B}" srcOrd="2" destOrd="0" presId="urn:microsoft.com/office/officeart/2018/2/layout/IconVerticalSolidList"/>
    <dgm:cxn modelId="{955DEF74-AD5D-4210-A4B1-C3984AF86EF7}" type="presParOf" srcId="{03917EC9-2B43-46AB-A072-87474779203B}" destId="{B095A9D4-1FC1-4072-A74E-C678747330F0}" srcOrd="0" destOrd="0" presId="urn:microsoft.com/office/officeart/2018/2/layout/IconVerticalSolidList"/>
    <dgm:cxn modelId="{BC6D1EBF-466D-4E4C-85E5-9F086ABFFDAA}" type="presParOf" srcId="{03917EC9-2B43-46AB-A072-87474779203B}" destId="{21F2AB23-1FCE-480A-98B9-904FD1F95A8A}" srcOrd="1" destOrd="0" presId="urn:microsoft.com/office/officeart/2018/2/layout/IconVerticalSolidList"/>
    <dgm:cxn modelId="{D278AC94-0C27-44DB-BFBE-1FA0DD8F602A}" type="presParOf" srcId="{03917EC9-2B43-46AB-A072-87474779203B}" destId="{308322A7-F9E7-4FA7-88F5-FA410EAE709E}" srcOrd="2" destOrd="0" presId="urn:microsoft.com/office/officeart/2018/2/layout/IconVerticalSolidList"/>
    <dgm:cxn modelId="{6F8EDE67-FFC0-4D74-8486-7ADB27D6229D}" type="presParOf" srcId="{03917EC9-2B43-46AB-A072-87474779203B}" destId="{69CF52DA-EEA8-41A2-AECC-3877FA387F35}" srcOrd="3" destOrd="0" presId="urn:microsoft.com/office/officeart/2018/2/layout/IconVerticalSolidList"/>
    <dgm:cxn modelId="{EEE88EDC-B17F-421F-93F0-039329B3D20F}" type="presParOf" srcId="{A7BC1263-6022-4B48-AF18-DF90392B91AC}" destId="{572E4344-87DC-40EE-9A3A-DBCC17097830}" srcOrd="3" destOrd="0" presId="urn:microsoft.com/office/officeart/2018/2/layout/IconVerticalSolidList"/>
    <dgm:cxn modelId="{6220CF49-832B-4788-81CF-59273760FE99}" type="presParOf" srcId="{A7BC1263-6022-4B48-AF18-DF90392B91AC}" destId="{C24F99C7-6766-4609-8695-B6886BAF9CFC}" srcOrd="4" destOrd="0" presId="urn:microsoft.com/office/officeart/2018/2/layout/IconVerticalSolidList"/>
    <dgm:cxn modelId="{914B28D1-B8EE-42E1-B193-48DDB7701B87}" type="presParOf" srcId="{C24F99C7-6766-4609-8695-B6886BAF9CFC}" destId="{582DD4B8-B6E6-4296-AE6D-850B95766282}" srcOrd="0" destOrd="0" presId="urn:microsoft.com/office/officeart/2018/2/layout/IconVerticalSolidList"/>
    <dgm:cxn modelId="{9D820706-7BE5-4C19-A6B6-59699CCFD8BF}" type="presParOf" srcId="{C24F99C7-6766-4609-8695-B6886BAF9CFC}" destId="{1F315903-FAB8-4641-A439-82DE466ECF56}" srcOrd="1" destOrd="0" presId="urn:microsoft.com/office/officeart/2018/2/layout/IconVerticalSolidList"/>
    <dgm:cxn modelId="{540ED0CA-4FA5-4612-A870-A761523766C0}" type="presParOf" srcId="{C24F99C7-6766-4609-8695-B6886BAF9CFC}" destId="{A004CA05-0636-4AFF-AD56-DA37198D35E9}" srcOrd="2" destOrd="0" presId="urn:microsoft.com/office/officeart/2018/2/layout/IconVerticalSolidList"/>
    <dgm:cxn modelId="{81923450-4679-4BDE-92A6-524B912A782B}" type="presParOf" srcId="{C24F99C7-6766-4609-8695-B6886BAF9CFC}" destId="{028CCEB9-C8DC-4C96-A334-FEE7A6966BC8}" srcOrd="3" destOrd="0" presId="urn:microsoft.com/office/officeart/2018/2/layout/IconVerticalSolidList"/>
    <dgm:cxn modelId="{BDA3CBFF-2F97-4C7E-A8AD-CF1DFD1E6013}" type="presParOf" srcId="{A7BC1263-6022-4B48-AF18-DF90392B91AC}" destId="{58031DCA-5FE9-42B0-982A-DD9D4AF7B20E}" srcOrd="5" destOrd="0" presId="urn:microsoft.com/office/officeart/2018/2/layout/IconVerticalSolidList"/>
    <dgm:cxn modelId="{12B273A1-FF79-4D23-9991-F14B23D2551F}" type="presParOf" srcId="{A7BC1263-6022-4B48-AF18-DF90392B91AC}" destId="{CB612FFD-803A-4022-B27A-5F66CD8D0175}" srcOrd="6" destOrd="0" presId="urn:microsoft.com/office/officeart/2018/2/layout/IconVerticalSolidList"/>
    <dgm:cxn modelId="{1D241D11-A1AB-417B-AD41-26F9FFE6B870}" type="presParOf" srcId="{CB612FFD-803A-4022-B27A-5F66CD8D0175}" destId="{65025A62-DF0D-462A-B11F-279610AB6553}" srcOrd="0" destOrd="0" presId="urn:microsoft.com/office/officeart/2018/2/layout/IconVerticalSolidList"/>
    <dgm:cxn modelId="{3076ECC7-D58E-477B-8A69-45835B9EEE4F}" type="presParOf" srcId="{CB612FFD-803A-4022-B27A-5F66CD8D0175}" destId="{6516877E-CF6E-455B-9104-BBA20D2E5F9B}" srcOrd="1" destOrd="0" presId="urn:microsoft.com/office/officeart/2018/2/layout/IconVerticalSolidList"/>
    <dgm:cxn modelId="{8F443111-465D-498F-809E-F8B38341F8A5}" type="presParOf" srcId="{CB612FFD-803A-4022-B27A-5F66CD8D0175}" destId="{0066DAF0-ABF6-4AB4-8D7A-DAE60F9EDBC6}" srcOrd="2" destOrd="0" presId="urn:microsoft.com/office/officeart/2018/2/layout/IconVerticalSolidList"/>
    <dgm:cxn modelId="{60EA9D1F-9CD6-4251-8312-7BE3A96C1963}" type="presParOf" srcId="{CB612FFD-803A-4022-B27A-5F66CD8D0175}" destId="{453FE69A-6F83-4F56-A57E-D61CD6C0B111}" srcOrd="3" destOrd="0" presId="urn:microsoft.com/office/officeart/2018/2/layout/IconVerticalSolidList"/>
    <dgm:cxn modelId="{8D298454-31C7-467F-8356-7EDE09E14736}" type="presParOf" srcId="{A7BC1263-6022-4B48-AF18-DF90392B91AC}" destId="{1F11EB14-E4FF-4030-B20B-9D7C74147625}" srcOrd="7" destOrd="0" presId="urn:microsoft.com/office/officeart/2018/2/layout/IconVerticalSolidList"/>
    <dgm:cxn modelId="{F9CBD528-1BB9-47ED-AA82-2F2473472F05}" type="presParOf" srcId="{A7BC1263-6022-4B48-AF18-DF90392B91AC}" destId="{573FA33C-3DB2-43C7-A310-60CEA7AC2EC2}" srcOrd="8" destOrd="0" presId="urn:microsoft.com/office/officeart/2018/2/layout/IconVerticalSolidList"/>
    <dgm:cxn modelId="{09C5B450-845B-4B5C-9B7C-D6262B9FCA15}" type="presParOf" srcId="{573FA33C-3DB2-43C7-A310-60CEA7AC2EC2}" destId="{00C8967C-AE15-4ED2-AE40-E4453E96DB4F}" srcOrd="0" destOrd="0" presId="urn:microsoft.com/office/officeart/2018/2/layout/IconVerticalSolidList"/>
    <dgm:cxn modelId="{C7BC75AE-B1A3-4067-A4A2-45A9019523A5}" type="presParOf" srcId="{573FA33C-3DB2-43C7-A310-60CEA7AC2EC2}" destId="{E2154691-1A19-49CC-9FB6-EC10CBB59A82}" srcOrd="1" destOrd="0" presId="urn:microsoft.com/office/officeart/2018/2/layout/IconVerticalSolidList"/>
    <dgm:cxn modelId="{0941E636-82CE-4806-9664-89A86F135F05}" type="presParOf" srcId="{573FA33C-3DB2-43C7-A310-60CEA7AC2EC2}" destId="{81B3FA1E-5EA8-47F5-886B-D784A734F76B}" srcOrd="2" destOrd="0" presId="urn:microsoft.com/office/officeart/2018/2/layout/IconVerticalSolidList"/>
    <dgm:cxn modelId="{D1223552-2FBB-4451-ACDB-C8D6540E09D0}" type="presParOf" srcId="{573FA33C-3DB2-43C7-A310-60CEA7AC2EC2}" destId="{164EE3E4-F932-4311-9548-F5A9B798FB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6090B-FFBC-4000-8621-31038745BACE}">
      <dsp:nvSpPr>
        <dsp:cNvPr id="0" name=""/>
        <dsp:cNvSpPr/>
      </dsp:nvSpPr>
      <dsp:spPr>
        <a:xfrm>
          <a:off x="0" y="4107"/>
          <a:ext cx="6492240" cy="874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3FAC63-EC5D-4EB8-A50E-A8AF646DAE32}">
      <dsp:nvSpPr>
        <dsp:cNvPr id="0" name=""/>
        <dsp:cNvSpPr/>
      </dsp:nvSpPr>
      <dsp:spPr>
        <a:xfrm>
          <a:off x="264666" y="200967"/>
          <a:ext cx="481211" cy="4812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53316B-17FF-41FD-918A-3D4FFD7812D9}">
      <dsp:nvSpPr>
        <dsp:cNvPr id="0" name=""/>
        <dsp:cNvSpPr/>
      </dsp:nvSpPr>
      <dsp:spPr>
        <a:xfrm>
          <a:off x="1010545" y="4107"/>
          <a:ext cx="548169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44550">
            <a:lnSpc>
              <a:spcPct val="100000"/>
            </a:lnSpc>
            <a:spcBef>
              <a:spcPct val="0"/>
            </a:spcBef>
            <a:spcAft>
              <a:spcPct val="35000"/>
            </a:spcAft>
            <a:buNone/>
          </a:pPr>
          <a:r>
            <a:rPr lang="en-US" sz="1900" kern="1200"/>
            <a:t>Welcome</a:t>
          </a:r>
        </a:p>
      </dsp:txBody>
      <dsp:txXfrm>
        <a:off x="1010545" y="4107"/>
        <a:ext cx="5481694" cy="874930"/>
      </dsp:txXfrm>
    </dsp:sp>
    <dsp:sp modelId="{B095A9D4-1FC1-4072-A74E-C678747330F0}">
      <dsp:nvSpPr>
        <dsp:cNvPr id="0" name=""/>
        <dsp:cNvSpPr/>
      </dsp:nvSpPr>
      <dsp:spPr>
        <a:xfrm>
          <a:off x="0" y="1097771"/>
          <a:ext cx="6492240" cy="874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AB23-1FCE-480A-98B9-904FD1F95A8A}">
      <dsp:nvSpPr>
        <dsp:cNvPr id="0" name=""/>
        <dsp:cNvSpPr/>
      </dsp:nvSpPr>
      <dsp:spPr>
        <a:xfrm>
          <a:off x="264666" y="1294630"/>
          <a:ext cx="481211" cy="4812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CF52DA-EEA8-41A2-AECC-3877FA387F35}">
      <dsp:nvSpPr>
        <dsp:cNvPr id="0" name=""/>
        <dsp:cNvSpPr/>
      </dsp:nvSpPr>
      <dsp:spPr>
        <a:xfrm>
          <a:off x="1010545" y="1097771"/>
          <a:ext cx="548169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44550">
            <a:lnSpc>
              <a:spcPct val="100000"/>
            </a:lnSpc>
            <a:spcBef>
              <a:spcPct val="0"/>
            </a:spcBef>
            <a:spcAft>
              <a:spcPct val="35000"/>
            </a:spcAft>
            <a:buNone/>
          </a:pPr>
          <a:r>
            <a:rPr lang="en-US" sz="1900" kern="1200" dirty="0"/>
            <a:t>Impact Hart</a:t>
          </a:r>
        </a:p>
      </dsp:txBody>
      <dsp:txXfrm>
        <a:off x="1010545" y="1097771"/>
        <a:ext cx="5481694" cy="874930"/>
      </dsp:txXfrm>
    </dsp:sp>
    <dsp:sp modelId="{582DD4B8-B6E6-4296-AE6D-850B95766282}">
      <dsp:nvSpPr>
        <dsp:cNvPr id="0" name=""/>
        <dsp:cNvSpPr/>
      </dsp:nvSpPr>
      <dsp:spPr>
        <a:xfrm>
          <a:off x="0" y="2191434"/>
          <a:ext cx="6492240" cy="874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315903-FAB8-4641-A439-82DE466ECF56}">
      <dsp:nvSpPr>
        <dsp:cNvPr id="0" name=""/>
        <dsp:cNvSpPr/>
      </dsp:nvSpPr>
      <dsp:spPr>
        <a:xfrm>
          <a:off x="264666" y="2388294"/>
          <a:ext cx="481211" cy="4812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8CCEB9-C8DC-4C96-A334-FEE7A6966BC8}">
      <dsp:nvSpPr>
        <dsp:cNvPr id="0" name=""/>
        <dsp:cNvSpPr/>
      </dsp:nvSpPr>
      <dsp:spPr>
        <a:xfrm>
          <a:off x="1010545" y="2191434"/>
          <a:ext cx="548169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44550">
            <a:lnSpc>
              <a:spcPct val="100000"/>
            </a:lnSpc>
            <a:spcBef>
              <a:spcPct val="0"/>
            </a:spcBef>
            <a:spcAft>
              <a:spcPct val="35000"/>
            </a:spcAft>
            <a:buNone/>
          </a:pPr>
          <a:r>
            <a:rPr lang="en-US" sz="1900" kern="1200" dirty="0"/>
            <a:t>Refreshments</a:t>
          </a:r>
        </a:p>
      </dsp:txBody>
      <dsp:txXfrm>
        <a:off x="1010545" y="2191434"/>
        <a:ext cx="5481694" cy="874930"/>
      </dsp:txXfrm>
    </dsp:sp>
    <dsp:sp modelId="{65025A62-DF0D-462A-B11F-279610AB6553}">
      <dsp:nvSpPr>
        <dsp:cNvPr id="0" name=""/>
        <dsp:cNvSpPr/>
      </dsp:nvSpPr>
      <dsp:spPr>
        <a:xfrm>
          <a:off x="0" y="3285098"/>
          <a:ext cx="6492240" cy="874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16877E-CF6E-455B-9104-BBA20D2E5F9B}">
      <dsp:nvSpPr>
        <dsp:cNvPr id="0" name=""/>
        <dsp:cNvSpPr/>
      </dsp:nvSpPr>
      <dsp:spPr>
        <a:xfrm>
          <a:off x="264666" y="3481957"/>
          <a:ext cx="481211" cy="48121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3FE69A-6F83-4F56-A57E-D61CD6C0B111}">
      <dsp:nvSpPr>
        <dsp:cNvPr id="0" name=""/>
        <dsp:cNvSpPr/>
      </dsp:nvSpPr>
      <dsp:spPr>
        <a:xfrm>
          <a:off x="1010545" y="3285098"/>
          <a:ext cx="548169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44550">
            <a:lnSpc>
              <a:spcPct val="100000"/>
            </a:lnSpc>
            <a:spcBef>
              <a:spcPct val="0"/>
            </a:spcBef>
            <a:spcAft>
              <a:spcPct val="35000"/>
            </a:spcAft>
            <a:buNone/>
          </a:pPr>
          <a:r>
            <a:rPr lang="en-US" sz="1900" kern="1200" dirty="0"/>
            <a:t>YTC Update</a:t>
          </a:r>
        </a:p>
      </dsp:txBody>
      <dsp:txXfrm>
        <a:off x="1010545" y="3285098"/>
        <a:ext cx="5481694" cy="874930"/>
      </dsp:txXfrm>
    </dsp:sp>
    <dsp:sp modelId="{00C8967C-AE15-4ED2-AE40-E4453E96DB4F}">
      <dsp:nvSpPr>
        <dsp:cNvPr id="0" name=""/>
        <dsp:cNvSpPr/>
      </dsp:nvSpPr>
      <dsp:spPr>
        <a:xfrm>
          <a:off x="0" y="4378761"/>
          <a:ext cx="6492240" cy="8749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154691-1A19-49CC-9FB6-EC10CBB59A82}">
      <dsp:nvSpPr>
        <dsp:cNvPr id="0" name=""/>
        <dsp:cNvSpPr/>
      </dsp:nvSpPr>
      <dsp:spPr>
        <a:xfrm>
          <a:off x="264666" y="4575620"/>
          <a:ext cx="481211" cy="48121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4EE3E4-F932-4311-9548-F5A9B798FB53}">
      <dsp:nvSpPr>
        <dsp:cNvPr id="0" name=""/>
        <dsp:cNvSpPr/>
      </dsp:nvSpPr>
      <dsp:spPr>
        <a:xfrm>
          <a:off x="1010545" y="4378761"/>
          <a:ext cx="5481694" cy="874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597" tIns="92597" rIns="92597" bIns="92597" numCol="1" spcCol="1270" anchor="ctr" anchorCtr="0">
          <a:noAutofit/>
        </a:bodyPr>
        <a:lstStyle/>
        <a:p>
          <a:pPr marL="0" lvl="0" indent="0" algn="l" defTabSz="844550">
            <a:lnSpc>
              <a:spcPct val="100000"/>
            </a:lnSpc>
            <a:spcBef>
              <a:spcPct val="0"/>
            </a:spcBef>
            <a:spcAft>
              <a:spcPct val="35000"/>
            </a:spcAft>
            <a:buNone/>
          </a:pPr>
          <a:r>
            <a:rPr lang="en-US" sz="1900" kern="1200" dirty="0"/>
            <a:t>Round table discussion</a:t>
          </a:r>
        </a:p>
      </dsp:txBody>
      <dsp:txXfrm>
        <a:off x="1010545" y="4378761"/>
        <a:ext cx="5481694" cy="87493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30D55-A007-4849-A337-A88DE105CAFD}" type="datetimeFigureOut">
              <a:rPr lang="en-GB" smtClean="0"/>
              <a:t>07/07/2025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EE9865-6C9B-4719-B5BA-89CA9E861C2B}" type="slidenum">
              <a:rPr lang="en-GB" smtClean="0"/>
              <a:t>‹#›</a:t>
            </a:fld>
            <a:endParaRPr lang="en-GB"/>
          </a:p>
        </p:txBody>
      </p:sp>
    </p:spTree>
    <p:extLst>
      <p:ext uri="{BB962C8B-B14F-4D97-AF65-F5344CB8AC3E}">
        <p14:creationId xmlns:p14="http://schemas.microsoft.com/office/powerpoint/2010/main" val="1418216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ECO4 Flex focuses on supporting low-income and vulnerable, fuel-poor households through installation of insulation and heating measures specifically for households with a current EPC rating of E ,F or G. It also offers those living with certain medical conditions the chance to apply through GP referral. Residents with a household income less than £31,000, may also be eligible. </a:t>
            </a:r>
            <a:br>
              <a:rPr lang="en-GB" sz="1800" dirty="0">
                <a:effectLst/>
                <a:latin typeface="Segoe UI" panose="020B0502040204020203" pitchFamily="34" charset="0"/>
              </a:rPr>
            </a:br>
            <a:br>
              <a:rPr lang="en-GB" sz="1800" dirty="0">
                <a:effectLst/>
                <a:latin typeface="Segoe UI" panose="020B0502040204020203" pitchFamily="34" charset="0"/>
              </a:rPr>
            </a:br>
            <a:r>
              <a:rPr lang="en-GB" sz="1800" dirty="0" err="1">
                <a:effectLst/>
                <a:latin typeface="Segoe UI" panose="020B0502040204020203" pitchFamily="34" charset="0"/>
              </a:rPr>
              <a:t>InstaGroup</a:t>
            </a:r>
            <a:r>
              <a:rPr lang="en-GB" sz="1800" dirty="0">
                <a:effectLst/>
                <a:latin typeface="Segoe UI" panose="020B0502040204020203" pitchFamily="34" charset="0"/>
              </a:rPr>
              <a:t> will be the managing agent for this scheme in Hart and with over 20 years of experience in helping people insulate their homes, are well placed to guide residents through the process of accessing funding. </a:t>
            </a:r>
            <a:endParaRPr lang="en-GB" sz="18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4B9BF7A-5DC2-4449-A691-EB1F6B84880B}" type="slidenum">
              <a:rPr lang="en-US" smtClean="0"/>
              <a:pPr/>
              <a:t>8</a:t>
            </a:fld>
            <a:endParaRPr lang="en-US" dirty="0"/>
          </a:p>
        </p:txBody>
      </p:sp>
    </p:spTree>
    <p:extLst>
      <p:ext uri="{BB962C8B-B14F-4D97-AF65-F5344CB8AC3E}">
        <p14:creationId xmlns:p14="http://schemas.microsoft.com/office/powerpoint/2010/main" val="2747994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Segoe UI" panose="020B0502040204020203" pitchFamily="34" charset="0"/>
              </a:rPr>
              <a:t>My Home Made Better is a FREE energy advice service covering Hart. It provides tailored, impartial guidance to homeowners on improving energy efficiency, reducing costs and future-proofing their homes. Run by expert advisers at the Environment Centre (</a:t>
            </a:r>
            <a:r>
              <a:rPr lang="en-GB" sz="1800" dirty="0" err="1">
                <a:effectLst/>
                <a:latin typeface="Segoe UI" panose="020B0502040204020203" pitchFamily="34" charset="0"/>
              </a:rPr>
              <a:t>tEC</a:t>
            </a:r>
            <a:r>
              <a:rPr lang="en-GB" sz="1800" dirty="0">
                <a:effectLst/>
                <a:latin typeface="Segoe UI" panose="020B0502040204020203" pitchFamily="34" charset="0"/>
              </a:rPr>
              <a:t>), the service offers personalised advice based on each homeowner's unique circumstances. Recommendations are provided via step-by-step plans, ensuring confidence and a pressure-free approach. The initiative goes beyond phone support, fostering a regional effort to inspire and connect communities. </a:t>
            </a:r>
            <a:br>
              <a:rPr lang="en-GB" sz="1800" dirty="0">
                <a:effectLst/>
                <a:latin typeface="Segoe UI" panose="020B0502040204020203" pitchFamily="34" charset="0"/>
              </a:rPr>
            </a:br>
            <a:br>
              <a:rPr lang="en-GB" sz="1800" dirty="0">
                <a:effectLst/>
                <a:latin typeface="Segoe UI" panose="020B0502040204020203" pitchFamily="34" charset="0"/>
              </a:rPr>
            </a:br>
            <a:r>
              <a:rPr lang="en-GB" sz="1800" dirty="0">
                <a:effectLst/>
                <a:latin typeface="Segoe UI" panose="020B0502040204020203" pitchFamily="34" charset="0"/>
              </a:rPr>
              <a:t>To find out more call 0800 804 8601 or email myhome@environmentcentre.com. </a:t>
            </a:r>
            <a:endParaRPr lang="en-GB" sz="1800" dirty="0">
              <a:effectLst/>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4B9BF7A-5DC2-4449-A691-EB1F6B84880B}" type="slidenum">
              <a:rPr lang="en-US" smtClean="0"/>
              <a:pPr/>
              <a:t>9</a:t>
            </a:fld>
            <a:endParaRPr lang="en-US" dirty="0"/>
          </a:p>
        </p:txBody>
      </p:sp>
    </p:spTree>
    <p:extLst>
      <p:ext uri="{BB962C8B-B14F-4D97-AF65-F5344CB8AC3E}">
        <p14:creationId xmlns:p14="http://schemas.microsoft.com/office/powerpoint/2010/main" val="41477169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2265150"/>
            <a:ext cx="10058400" cy="2059962"/>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2C97042D-3792-4480-8899-23B5ED22E641}" type="datetimeFigureOut">
              <a:rPr lang="en-GB" smtClean="0"/>
              <a:t>07/07/2025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781DD5-C34A-4FBB-B988-9A0E17F34FF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5" name="Picture 14" descr="Yateley Town Council Logo">
            <a:extLst>
              <a:ext uri="{FF2B5EF4-FFF2-40B4-BE49-F238E27FC236}">
                <a16:creationId xmlns:a16="http://schemas.microsoft.com/office/drawing/2014/main" id="{A858E505-A871-995E-D6CF-F9F1B1FAD7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0555" y="229399"/>
            <a:ext cx="2387744" cy="2059962"/>
          </a:xfrm>
          <a:prstGeom prst="rect">
            <a:avLst/>
          </a:prstGeom>
        </p:spPr>
      </p:pic>
    </p:spTree>
    <p:extLst>
      <p:ext uri="{BB962C8B-B14F-4D97-AF65-F5344CB8AC3E}">
        <p14:creationId xmlns:p14="http://schemas.microsoft.com/office/powerpoint/2010/main" val="863114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97042D-3792-4480-8899-23B5ED22E641}" type="datetimeFigureOut">
              <a:rPr lang="en-GB" smtClean="0"/>
              <a:t>07/07/2025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781DD5-C34A-4FBB-B988-9A0E17F34FF7}" type="slidenum">
              <a:rPr lang="en-GB" smtClean="0"/>
              <a:t>‹#›</a:t>
            </a:fld>
            <a:endParaRPr lang="en-GB"/>
          </a:p>
        </p:txBody>
      </p:sp>
      <p:pic>
        <p:nvPicPr>
          <p:cNvPr id="7" name="Picture 6" descr="Yateley Town Council Logo">
            <a:extLst>
              <a:ext uri="{FF2B5EF4-FFF2-40B4-BE49-F238E27FC236}">
                <a16:creationId xmlns:a16="http://schemas.microsoft.com/office/drawing/2014/main" id="{5A325B39-996E-ABC8-8893-0B379F4F41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666467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97042D-3792-4480-8899-23B5ED22E641}" type="datetimeFigureOut">
              <a:rPr lang="en-GB" smtClean="0"/>
              <a:t>07/07/2025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781DD5-C34A-4FBB-B988-9A0E17F34FF7}" type="slidenum">
              <a:rPr lang="en-GB" smtClean="0"/>
              <a:t>‹#›</a:t>
            </a:fld>
            <a:endParaRPr lang="en-GB"/>
          </a:p>
        </p:txBody>
      </p:sp>
    </p:spTree>
    <p:extLst>
      <p:ext uri="{BB962C8B-B14F-4D97-AF65-F5344CB8AC3E}">
        <p14:creationId xmlns:p14="http://schemas.microsoft.com/office/powerpoint/2010/main" val="1397387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mpact Hart Cover Slid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30A76388-792D-7B96-DF04-DB23CD0E5570}"/>
              </a:ext>
            </a:extLst>
          </p:cNvPr>
          <p:cNvSpPr>
            <a:spLocks noGrp="1"/>
          </p:cNvSpPr>
          <p:nvPr>
            <p:ph type="body" sz="quarter" idx="11"/>
          </p:nvPr>
        </p:nvSpPr>
        <p:spPr>
          <a:xfrm>
            <a:off x="0" y="2784143"/>
            <a:ext cx="12192000" cy="1289093"/>
          </a:xfrm>
          <a:prstGeom prst="rect">
            <a:avLst/>
          </a:prstGeom>
        </p:spPr>
        <p:txBody>
          <a:bodyPr/>
          <a:lstStyle>
            <a:lvl1pPr marL="0" indent="0" algn="ctr">
              <a:buFontTx/>
              <a:buNone/>
              <a:defRPr sz="2400" b="1" i="0">
                <a:solidFill>
                  <a:srgbClr val="3FA435"/>
                </a:solidFill>
                <a:latin typeface="Barlow" pitchFamily="2" charset="77"/>
              </a:defRPr>
            </a:lvl1pPr>
          </a:lstStyle>
          <a:p>
            <a:pPr lvl="0"/>
            <a:r>
              <a:rPr lang="en-GB" dirty="0"/>
              <a:t>Click to edit Master text styles</a:t>
            </a:r>
          </a:p>
        </p:txBody>
      </p:sp>
      <p:pic>
        <p:nvPicPr>
          <p:cNvPr id="8" name="Picture 7" descr="A logo with text and leaves&#10;&#10;Description automatically generated">
            <a:extLst>
              <a:ext uri="{FF2B5EF4-FFF2-40B4-BE49-F238E27FC236}">
                <a16:creationId xmlns:a16="http://schemas.microsoft.com/office/drawing/2014/main" id="{E28A5315-EEF4-7946-9A59-9EF3E75D50DD}"/>
              </a:ext>
            </a:extLst>
          </p:cNvPr>
          <p:cNvPicPr>
            <a:picLocks noChangeAspect="1"/>
          </p:cNvPicPr>
          <p:nvPr userDrawn="1"/>
        </p:nvPicPr>
        <p:blipFill>
          <a:blip r:embed="rId2"/>
          <a:stretch>
            <a:fillRect/>
          </a:stretch>
        </p:blipFill>
        <p:spPr>
          <a:xfrm>
            <a:off x="324543" y="298767"/>
            <a:ext cx="1340720" cy="1316990"/>
          </a:xfrm>
          <a:prstGeom prst="rect">
            <a:avLst/>
          </a:prstGeom>
        </p:spPr>
      </p:pic>
      <p:sp>
        <p:nvSpPr>
          <p:cNvPr id="2" name="Text Placeholder 8">
            <a:extLst>
              <a:ext uri="{FF2B5EF4-FFF2-40B4-BE49-F238E27FC236}">
                <a16:creationId xmlns:a16="http://schemas.microsoft.com/office/drawing/2014/main" id="{097F0305-0BB4-5EB1-CBB3-97A6C2B75E30}"/>
              </a:ext>
            </a:extLst>
          </p:cNvPr>
          <p:cNvSpPr>
            <a:spLocks noGrp="1"/>
          </p:cNvSpPr>
          <p:nvPr>
            <p:ph type="body" sz="quarter" idx="14" hasCustomPrompt="1"/>
          </p:nvPr>
        </p:nvSpPr>
        <p:spPr>
          <a:xfrm>
            <a:off x="0" y="1791638"/>
            <a:ext cx="12192000" cy="816623"/>
          </a:xfrm>
          <a:prstGeom prst="rect">
            <a:avLst/>
          </a:prstGeom>
        </p:spPr>
        <p:txBody>
          <a:bodyPr/>
          <a:lstStyle>
            <a:lvl1pPr marL="0" indent="0" algn="ctr">
              <a:buFontTx/>
              <a:buNone/>
              <a:defRPr sz="5400" b="1" i="0">
                <a:solidFill>
                  <a:srgbClr val="006776"/>
                </a:solidFill>
                <a:latin typeface="Barlow Condensed" pitchFamily="2" charset="77"/>
              </a:defRPr>
            </a:lvl1pPr>
          </a:lstStyle>
          <a:p>
            <a:pPr lvl="0"/>
            <a:r>
              <a:rPr lang="en-GB" dirty="0"/>
              <a:t>CLICK TO EDIT MASTER TEXT STYLES</a:t>
            </a:r>
          </a:p>
        </p:txBody>
      </p:sp>
    </p:spTree>
    <p:extLst>
      <p:ext uri="{BB962C8B-B14F-4D97-AF65-F5344CB8AC3E}">
        <p14:creationId xmlns:p14="http://schemas.microsoft.com/office/powerpoint/2010/main" val="1380004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ustainability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585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Homes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19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97042D-3792-4480-8899-23B5ED22E641}" type="datetimeFigureOut">
              <a:rPr lang="en-GB" smtClean="0"/>
              <a:t>07/07/2025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781DD5-C34A-4FBB-B988-9A0E17F34FF7}" type="slidenum">
              <a:rPr lang="en-GB" smtClean="0"/>
              <a:t>‹#›</a:t>
            </a:fld>
            <a:endParaRPr lang="en-GB"/>
          </a:p>
        </p:txBody>
      </p:sp>
      <p:pic>
        <p:nvPicPr>
          <p:cNvPr id="7" name="Picture 6" descr="Yateley Town Council Logo">
            <a:extLst>
              <a:ext uri="{FF2B5EF4-FFF2-40B4-BE49-F238E27FC236}">
                <a16:creationId xmlns:a16="http://schemas.microsoft.com/office/drawing/2014/main" id="{FC6EDF67-AA7D-F310-F031-126ECFB310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3089973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97042D-3792-4480-8899-23B5ED22E641}" type="datetimeFigureOut">
              <a:rPr lang="en-GB" smtClean="0"/>
              <a:t>07/07/2025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781DD5-C34A-4FBB-B988-9A0E17F34FF7}"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Yateley Town Council Logo">
            <a:extLst>
              <a:ext uri="{FF2B5EF4-FFF2-40B4-BE49-F238E27FC236}">
                <a16:creationId xmlns:a16="http://schemas.microsoft.com/office/drawing/2014/main" id="{9E0F3BF3-AFD0-C563-6A17-D6E29C9AD5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0555" y="229399"/>
            <a:ext cx="2387744" cy="2059962"/>
          </a:xfrm>
          <a:prstGeom prst="rect">
            <a:avLst/>
          </a:prstGeom>
        </p:spPr>
      </p:pic>
    </p:spTree>
    <p:extLst>
      <p:ext uri="{BB962C8B-B14F-4D97-AF65-F5344CB8AC3E}">
        <p14:creationId xmlns:p14="http://schemas.microsoft.com/office/powerpoint/2010/main" val="3154245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C97042D-3792-4480-8899-23B5ED22E641}" type="datetimeFigureOut">
              <a:rPr lang="en-GB" smtClean="0"/>
              <a:t>07/07/2025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781DD5-C34A-4FBB-B988-9A0E17F34FF7}" type="slidenum">
              <a:rPr lang="en-GB" smtClean="0"/>
              <a:t>‹#›</a:t>
            </a:fld>
            <a:endParaRPr lang="en-GB"/>
          </a:p>
        </p:txBody>
      </p:sp>
      <p:pic>
        <p:nvPicPr>
          <p:cNvPr id="2" name="Picture 1" descr="Yateley Town Council Logo">
            <a:extLst>
              <a:ext uri="{FF2B5EF4-FFF2-40B4-BE49-F238E27FC236}">
                <a16:creationId xmlns:a16="http://schemas.microsoft.com/office/drawing/2014/main" id="{8A155101-5B58-D2EF-AD2F-116F3F8D9C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1803284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C97042D-3792-4480-8899-23B5ED22E641}" type="datetimeFigureOut">
              <a:rPr lang="en-GB" smtClean="0"/>
              <a:t>07/07/2025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781DD5-C34A-4FBB-B988-9A0E17F34FF7}" type="slidenum">
              <a:rPr lang="en-GB" smtClean="0"/>
              <a:t>‹#›</a:t>
            </a:fld>
            <a:endParaRPr lang="en-GB"/>
          </a:p>
        </p:txBody>
      </p:sp>
      <p:pic>
        <p:nvPicPr>
          <p:cNvPr id="2" name="Picture 1" descr="Yateley Town Council Logo">
            <a:extLst>
              <a:ext uri="{FF2B5EF4-FFF2-40B4-BE49-F238E27FC236}">
                <a16:creationId xmlns:a16="http://schemas.microsoft.com/office/drawing/2014/main" id="{A4C8A434-8C03-777D-71A3-1C3E942441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1580771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C97042D-3792-4480-8899-23B5ED22E641}" type="datetimeFigureOut">
              <a:rPr lang="en-GB" smtClean="0"/>
              <a:t>07/07/2025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781DD5-C34A-4FBB-B988-9A0E17F34FF7}" type="slidenum">
              <a:rPr lang="en-GB" smtClean="0"/>
              <a:t>‹#›</a:t>
            </a:fld>
            <a:endParaRPr lang="en-GB"/>
          </a:p>
        </p:txBody>
      </p:sp>
      <p:pic>
        <p:nvPicPr>
          <p:cNvPr id="6" name="Picture 5" descr="Yateley Town Council Logo">
            <a:extLst>
              <a:ext uri="{FF2B5EF4-FFF2-40B4-BE49-F238E27FC236}">
                <a16:creationId xmlns:a16="http://schemas.microsoft.com/office/drawing/2014/main" id="{F56F1D5E-E91D-F58B-305C-AEFF418A32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58533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C97042D-3792-4480-8899-23B5ED22E641}" type="datetimeFigureOut">
              <a:rPr lang="en-GB" smtClean="0"/>
              <a:t>07/07/2025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D4781DD5-C34A-4FBB-B988-9A0E17F34FF7}" type="slidenum">
              <a:rPr lang="en-GB" smtClean="0"/>
              <a:t>‹#›</a:t>
            </a:fld>
            <a:endParaRPr lang="en-GB"/>
          </a:p>
        </p:txBody>
      </p:sp>
      <p:pic>
        <p:nvPicPr>
          <p:cNvPr id="2" name="Picture 1" descr="Yateley Town Council Logo">
            <a:extLst>
              <a:ext uri="{FF2B5EF4-FFF2-40B4-BE49-F238E27FC236}">
                <a16:creationId xmlns:a16="http://schemas.microsoft.com/office/drawing/2014/main" id="{A2D320DA-4790-830F-456A-315C678A06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905712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C97042D-3792-4480-8899-23B5ED22E641}" type="datetimeFigureOut">
              <a:rPr lang="en-GB" smtClean="0"/>
              <a:t>07/07/2025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4781DD5-C34A-4FBB-B988-9A0E17F34FF7}" type="slidenum">
              <a:rPr lang="en-GB" smtClean="0"/>
              <a:t>‹#›</a:t>
            </a:fld>
            <a:endParaRPr lang="en-GB"/>
          </a:p>
        </p:txBody>
      </p:sp>
      <p:pic>
        <p:nvPicPr>
          <p:cNvPr id="10" name="Picture 9" descr="Yateley Town Council Logo">
            <a:extLst>
              <a:ext uri="{FF2B5EF4-FFF2-40B4-BE49-F238E27FC236}">
                <a16:creationId xmlns:a16="http://schemas.microsoft.com/office/drawing/2014/main" id="{7A3E07F7-7C37-0517-C1D8-CABE08949A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30881" y="263527"/>
            <a:ext cx="1681602" cy="1450757"/>
          </a:xfrm>
          <a:prstGeom prst="rect">
            <a:avLst/>
          </a:prstGeom>
        </p:spPr>
      </p:pic>
    </p:spTree>
    <p:extLst>
      <p:ext uri="{BB962C8B-B14F-4D97-AF65-F5344CB8AC3E}">
        <p14:creationId xmlns:p14="http://schemas.microsoft.com/office/powerpoint/2010/main" val="3507517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97042D-3792-4480-8899-23B5ED22E641}" type="datetimeFigureOut">
              <a:rPr lang="en-GB" smtClean="0"/>
              <a:t>07/07/2025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781DD5-C34A-4FBB-B988-9A0E17F34FF7}" type="slidenum">
              <a:rPr lang="en-GB" smtClean="0"/>
              <a:t>‹#›</a:t>
            </a:fld>
            <a:endParaRPr lang="en-GB"/>
          </a:p>
        </p:txBody>
      </p:sp>
    </p:spTree>
    <p:extLst>
      <p:ext uri="{BB962C8B-B14F-4D97-AF65-F5344CB8AC3E}">
        <p14:creationId xmlns:p14="http://schemas.microsoft.com/office/powerpoint/2010/main" val="2109121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C97042D-3792-4480-8899-23B5ED22E641}" type="datetimeFigureOut">
              <a:rPr lang="en-GB" smtClean="0"/>
              <a:t>07/07/2025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4781DD5-C34A-4FBB-B988-9A0E17F34FF7}"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688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 id="2147483685" r:id="rId13"/>
    <p:sldLayoutId id="2147483686" r:id="rId14"/>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B3B57-4FCF-EED2-58D7-447249442D91}"/>
              </a:ext>
            </a:extLst>
          </p:cNvPr>
          <p:cNvSpPr>
            <a:spLocks noGrp="1"/>
          </p:cNvSpPr>
          <p:nvPr>
            <p:ph type="ctrTitle"/>
          </p:nvPr>
        </p:nvSpPr>
        <p:spPr/>
        <p:txBody>
          <a:bodyPr>
            <a:normAutofit fontScale="90000"/>
          </a:bodyPr>
          <a:lstStyle/>
          <a:p>
            <a:r>
              <a:rPr lang="en-GB" dirty="0"/>
              <a:t>Community Climate Forum</a:t>
            </a:r>
          </a:p>
        </p:txBody>
      </p:sp>
      <p:sp>
        <p:nvSpPr>
          <p:cNvPr id="3" name="Subtitle 2">
            <a:extLst>
              <a:ext uri="{FF2B5EF4-FFF2-40B4-BE49-F238E27FC236}">
                <a16:creationId xmlns:a16="http://schemas.microsoft.com/office/drawing/2014/main" id="{6F7D0CFE-A1D6-38EC-42A0-532F24BB7B8E}"/>
              </a:ext>
            </a:extLst>
          </p:cNvPr>
          <p:cNvSpPr>
            <a:spLocks noGrp="1"/>
          </p:cNvSpPr>
          <p:nvPr>
            <p:ph type="subTitle" idx="1"/>
          </p:nvPr>
        </p:nvSpPr>
        <p:spPr/>
        <p:txBody>
          <a:bodyPr/>
          <a:lstStyle/>
          <a:p>
            <a:r>
              <a:rPr lang="en-GB" dirty="0"/>
              <a:t>7</a:t>
            </a:r>
            <a:r>
              <a:rPr lang="en-GB" baseline="30000" dirty="0"/>
              <a:t>th</a:t>
            </a:r>
            <a:r>
              <a:rPr lang="en-GB" dirty="0"/>
              <a:t> July 2025</a:t>
            </a:r>
          </a:p>
        </p:txBody>
      </p:sp>
    </p:spTree>
    <p:extLst>
      <p:ext uri="{BB962C8B-B14F-4D97-AF65-F5344CB8AC3E}">
        <p14:creationId xmlns:p14="http://schemas.microsoft.com/office/powerpoint/2010/main" val="1947934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081506-AAF8-A09C-950F-D4EE55E93DD4}"/>
              </a:ext>
            </a:extLst>
          </p:cNvPr>
          <p:cNvPicPr>
            <a:picLocks noChangeAspect="1"/>
          </p:cNvPicPr>
          <p:nvPr/>
        </p:nvPicPr>
        <p:blipFill>
          <a:blip r:embed="rId2"/>
          <a:stretch>
            <a:fillRect/>
          </a:stretch>
        </p:blipFill>
        <p:spPr>
          <a:xfrm>
            <a:off x="0" y="-129209"/>
            <a:ext cx="12192000" cy="7086600"/>
          </a:xfrm>
          <a:prstGeom prst="rect">
            <a:avLst/>
          </a:prstGeom>
        </p:spPr>
      </p:pic>
    </p:spTree>
    <p:extLst>
      <p:ext uri="{BB962C8B-B14F-4D97-AF65-F5344CB8AC3E}">
        <p14:creationId xmlns:p14="http://schemas.microsoft.com/office/powerpoint/2010/main" val="1282414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8F8AE-0E4B-1AA7-A1E5-1F6C7200318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B17B4C0-BF2D-8486-E7D5-FE7E8AEEB8CE}"/>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98595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278DE-8C6B-123F-7485-7C13635685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D4960D-195D-9E68-B1D5-47FF03E18B35}"/>
              </a:ext>
            </a:extLst>
          </p:cNvPr>
          <p:cNvSpPr>
            <a:spLocks noGrp="1"/>
          </p:cNvSpPr>
          <p:nvPr>
            <p:ph type="body" sz="quarter" idx="11"/>
          </p:nvPr>
        </p:nvSpPr>
        <p:spPr>
          <a:xfrm>
            <a:off x="675107" y="1439008"/>
            <a:ext cx="11517923" cy="4360984"/>
          </a:xfrm>
        </p:spPr>
        <p:txBody>
          <a:bodyPr lIns="91440" tIns="45720" rIns="91440" bIns="45720" anchor="t"/>
          <a:lstStyle/>
          <a:p>
            <a:pPr algn="l"/>
            <a:r>
              <a:rPr lang="en-US" sz="2800" dirty="0"/>
              <a:t>	</a:t>
            </a:r>
          </a:p>
          <a:p>
            <a:pPr algn="l"/>
            <a:endParaRPr lang="en-GB" sz="2800" i="1" dirty="0">
              <a:latin typeface="Barlow Condensed" panose="00000506000000000000" pitchFamily="2" charset="0"/>
              <a:ea typeface="+mn-lt"/>
              <a:cs typeface="Arial"/>
            </a:endParaRPr>
          </a:p>
        </p:txBody>
      </p:sp>
      <p:sp>
        <p:nvSpPr>
          <p:cNvPr id="3" name="Text Placeholder 2">
            <a:extLst>
              <a:ext uri="{FF2B5EF4-FFF2-40B4-BE49-F238E27FC236}">
                <a16:creationId xmlns:a16="http://schemas.microsoft.com/office/drawing/2014/main" id="{45B52190-6D5F-2C3A-CD2F-8FA936C64183}"/>
              </a:ext>
            </a:extLst>
          </p:cNvPr>
          <p:cNvSpPr>
            <a:spLocks noGrp="1"/>
          </p:cNvSpPr>
          <p:nvPr>
            <p:ph type="body" sz="quarter" idx="14"/>
          </p:nvPr>
        </p:nvSpPr>
        <p:spPr>
          <a:xfrm>
            <a:off x="908539" y="446414"/>
            <a:ext cx="10515600" cy="816623"/>
          </a:xfrm>
        </p:spPr>
        <p:txBody>
          <a:bodyPr>
            <a:normAutofit lnSpcReduction="10000"/>
          </a:bodyPr>
          <a:lstStyle/>
          <a:p>
            <a:r>
              <a:rPr lang="en-US" dirty="0">
                <a:latin typeface="Barlow Condensed" panose="00000506000000000000" pitchFamily="2" charset="0"/>
              </a:rPr>
              <a:t>Local government re-</a:t>
            </a:r>
            <a:r>
              <a:rPr lang="en-US" dirty="0" err="1">
                <a:latin typeface="Barlow Condensed" panose="00000506000000000000" pitchFamily="2" charset="0"/>
              </a:rPr>
              <a:t>organisation</a:t>
            </a:r>
            <a:endParaRPr lang="en-US" dirty="0">
              <a:latin typeface="Barlow Condensed" panose="00000506000000000000" pitchFamily="2" charset="0"/>
            </a:endParaRPr>
          </a:p>
        </p:txBody>
      </p:sp>
      <p:pic>
        <p:nvPicPr>
          <p:cNvPr id="9" name="Picture 8">
            <a:extLst>
              <a:ext uri="{FF2B5EF4-FFF2-40B4-BE49-F238E27FC236}">
                <a16:creationId xmlns:a16="http://schemas.microsoft.com/office/drawing/2014/main" id="{5326C945-8928-2208-9672-EE3B718684D1}"/>
              </a:ext>
            </a:extLst>
          </p:cNvPr>
          <p:cNvPicPr>
            <a:picLocks noChangeAspect="1"/>
          </p:cNvPicPr>
          <p:nvPr/>
        </p:nvPicPr>
        <p:blipFill>
          <a:blip r:embed="rId2"/>
          <a:stretch>
            <a:fillRect/>
          </a:stretch>
        </p:blipFill>
        <p:spPr>
          <a:xfrm>
            <a:off x="4104287" y="1439008"/>
            <a:ext cx="3073948" cy="4360984"/>
          </a:xfrm>
          <a:prstGeom prst="rect">
            <a:avLst/>
          </a:prstGeom>
        </p:spPr>
      </p:pic>
    </p:spTree>
    <p:extLst>
      <p:ext uri="{BB962C8B-B14F-4D97-AF65-F5344CB8AC3E}">
        <p14:creationId xmlns:p14="http://schemas.microsoft.com/office/powerpoint/2010/main" val="1631908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4D0E0A-EC33-4DD9-1151-E7946CF002FE}"/>
              </a:ext>
            </a:extLst>
          </p:cNvPr>
          <p:cNvSpPr txBox="1"/>
          <p:nvPr/>
        </p:nvSpPr>
        <p:spPr>
          <a:xfrm>
            <a:off x="1885199" y="954075"/>
            <a:ext cx="8246828" cy="923330"/>
          </a:xfrm>
          <a:prstGeom prst="rect">
            <a:avLst/>
          </a:prstGeom>
          <a:noFill/>
        </p:spPr>
        <p:txBody>
          <a:bodyPr wrap="square" lIns="91440" tIns="45720" rIns="91440" bIns="45720" anchor="t">
            <a:spAutoFit/>
          </a:bodyPr>
          <a:lstStyle/>
          <a:p>
            <a:pPr algn="ctr">
              <a:spcBef>
                <a:spcPts val="600"/>
              </a:spcBef>
              <a:spcAft>
                <a:spcPts val="600"/>
              </a:spcAft>
            </a:pPr>
            <a:r>
              <a:rPr lang="en-US" sz="5400" b="1" dirty="0">
                <a:solidFill>
                  <a:srgbClr val="016E7D"/>
                </a:solidFill>
                <a:latin typeface="Barlow Condensed"/>
                <a:cs typeface="Arial"/>
              </a:rPr>
              <a:t>Visit the Impact Hart website</a:t>
            </a:r>
            <a:endParaRPr lang="en-US" sz="5400" dirty="0">
              <a:solidFill>
                <a:srgbClr val="016E7D"/>
              </a:solidFill>
              <a:latin typeface="Barlow Condensed" panose="00000506000000000000" pitchFamily="2" charset="0"/>
            </a:endParaRPr>
          </a:p>
        </p:txBody>
      </p:sp>
      <p:sp>
        <p:nvSpPr>
          <p:cNvPr id="2" name="TextBox 1">
            <a:extLst>
              <a:ext uri="{FF2B5EF4-FFF2-40B4-BE49-F238E27FC236}">
                <a16:creationId xmlns:a16="http://schemas.microsoft.com/office/drawing/2014/main" id="{D345B762-80DC-B751-6794-49DC4D6F5567}"/>
              </a:ext>
            </a:extLst>
          </p:cNvPr>
          <p:cNvSpPr txBox="1"/>
          <p:nvPr/>
        </p:nvSpPr>
        <p:spPr>
          <a:xfrm>
            <a:off x="3737114" y="2087217"/>
            <a:ext cx="5486400" cy="584775"/>
          </a:xfrm>
          <a:prstGeom prst="rect">
            <a:avLst/>
          </a:prstGeom>
          <a:noFill/>
        </p:spPr>
        <p:txBody>
          <a:bodyPr wrap="square" rtlCol="0">
            <a:spAutoFit/>
          </a:bodyPr>
          <a:lstStyle/>
          <a:p>
            <a:r>
              <a:rPr lang="en-GB" sz="3200" b="1" dirty="0">
                <a:solidFill>
                  <a:srgbClr val="016E7D"/>
                </a:solidFill>
                <a:latin typeface="Barlow" panose="00000500000000000000" pitchFamily="2" charset="0"/>
              </a:rPr>
              <a:t>www.impacthart.co.uk</a:t>
            </a:r>
          </a:p>
        </p:txBody>
      </p:sp>
    </p:spTree>
    <p:extLst>
      <p:ext uri="{BB962C8B-B14F-4D97-AF65-F5344CB8AC3E}">
        <p14:creationId xmlns:p14="http://schemas.microsoft.com/office/powerpoint/2010/main" val="4257528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61D1-060F-D89B-FB5B-EC8070C93173}"/>
              </a:ext>
            </a:extLst>
          </p:cNvPr>
          <p:cNvSpPr>
            <a:spLocks noGrp="1"/>
          </p:cNvSpPr>
          <p:nvPr>
            <p:ph type="title"/>
          </p:nvPr>
        </p:nvSpPr>
        <p:spPr>
          <a:xfrm>
            <a:off x="1097280" y="5074920"/>
            <a:ext cx="10113264" cy="822960"/>
          </a:xfrm>
        </p:spPr>
        <p:txBody>
          <a:bodyPr anchor="b">
            <a:normAutofit/>
          </a:bodyPr>
          <a:lstStyle/>
          <a:p>
            <a:r>
              <a:rPr lang="en-GB" dirty="0"/>
              <a:t>Refreshments</a:t>
            </a:r>
          </a:p>
        </p:txBody>
      </p:sp>
      <p:pic>
        <p:nvPicPr>
          <p:cNvPr id="5" name="Picture 4" descr="Watermelon and lemon juice">
            <a:extLst>
              <a:ext uri="{FF2B5EF4-FFF2-40B4-BE49-F238E27FC236}">
                <a16:creationId xmlns:a16="http://schemas.microsoft.com/office/drawing/2014/main" id="{5D2F7779-4610-DB76-A8BD-B3D65F7F30F6}"/>
              </a:ext>
            </a:extLst>
          </p:cNvPr>
          <p:cNvPicPr>
            <a:picLocks noChangeAspect="1"/>
          </p:cNvPicPr>
          <p:nvPr/>
        </p:nvPicPr>
        <p:blipFill>
          <a:blip r:embed="rId2"/>
          <a:srcRect t="19172" b="19280"/>
          <a:stretch/>
        </p:blipFill>
        <p:spPr>
          <a:xfrm>
            <a:off x="15" y="10"/>
            <a:ext cx="12191985" cy="4915066"/>
          </a:xfrm>
          <a:prstGeom prst="rect">
            <a:avLst/>
          </a:prstGeom>
          <a:noFill/>
        </p:spPr>
      </p:pic>
      <p:sp>
        <p:nvSpPr>
          <p:cNvPr id="9" name="Text Placeholder 3">
            <a:extLst>
              <a:ext uri="{FF2B5EF4-FFF2-40B4-BE49-F238E27FC236}">
                <a16:creationId xmlns:a16="http://schemas.microsoft.com/office/drawing/2014/main" id="{A09748EF-F5A3-8ECC-A252-A0CACEAC46D5}"/>
              </a:ext>
            </a:extLst>
          </p:cNvPr>
          <p:cNvSpPr>
            <a:spLocks noGrp="1"/>
          </p:cNvSpPr>
          <p:nvPr>
            <p:ph type="body" sz="half" idx="2"/>
          </p:nvPr>
        </p:nvSpPr>
        <p:spPr>
          <a:xfrm>
            <a:off x="1097280" y="5907023"/>
            <a:ext cx="10113264" cy="594360"/>
          </a:xfrm>
        </p:spPr>
        <p:txBody>
          <a:bodyPr/>
          <a:lstStyle/>
          <a:p>
            <a:endParaRPr lang="en-US"/>
          </a:p>
        </p:txBody>
      </p:sp>
    </p:spTree>
    <p:extLst>
      <p:ext uri="{BB962C8B-B14F-4D97-AF65-F5344CB8AC3E}">
        <p14:creationId xmlns:p14="http://schemas.microsoft.com/office/powerpoint/2010/main" val="2510136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627C7-3F5A-85FA-895E-A6259E831B61}"/>
              </a:ext>
            </a:extLst>
          </p:cNvPr>
          <p:cNvSpPr>
            <a:spLocks noGrp="1"/>
          </p:cNvSpPr>
          <p:nvPr>
            <p:ph type="title"/>
          </p:nvPr>
        </p:nvSpPr>
        <p:spPr>
          <a:xfrm>
            <a:off x="1097280" y="286603"/>
            <a:ext cx="10058400" cy="1450757"/>
          </a:xfrm>
        </p:spPr>
        <p:txBody>
          <a:bodyPr anchor="b">
            <a:normAutofit/>
          </a:bodyPr>
          <a:lstStyle/>
          <a:p>
            <a:r>
              <a:rPr lang="en-GB" dirty="0"/>
              <a:t>Climate Priorities Summary</a:t>
            </a:r>
          </a:p>
        </p:txBody>
      </p:sp>
      <p:sp>
        <p:nvSpPr>
          <p:cNvPr id="3" name="Content Placeholder 2">
            <a:extLst>
              <a:ext uri="{FF2B5EF4-FFF2-40B4-BE49-F238E27FC236}">
                <a16:creationId xmlns:a16="http://schemas.microsoft.com/office/drawing/2014/main" id="{0FF7CF0E-60D9-FE33-93FD-8A42F06A8877}"/>
              </a:ext>
            </a:extLst>
          </p:cNvPr>
          <p:cNvSpPr>
            <a:spLocks noGrp="1"/>
          </p:cNvSpPr>
          <p:nvPr>
            <p:ph sz="half" idx="1"/>
          </p:nvPr>
        </p:nvSpPr>
        <p:spPr>
          <a:xfrm>
            <a:off x="1097279" y="1845734"/>
            <a:ext cx="4937760" cy="4023360"/>
          </a:xfrm>
        </p:spPr>
        <p:txBody>
          <a:bodyPr>
            <a:normAutofit/>
          </a:bodyPr>
          <a:lstStyle/>
          <a:p>
            <a:r>
              <a:rPr lang="en-GB" dirty="0"/>
              <a:t>Net Zero by 2030</a:t>
            </a:r>
          </a:p>
          <a:p>
            <a:r>
              <a:rPr lang="en-GB" dirty="0"/>
              <a:t>Council decisions meet climate change criteria </a:t>
            </a:r>
          </a:p>
          <a:p>
            <a:r>
              <a:rPr lang="en-GB" dirty="0"/>
              <a:t>Reduce single use plastics</a:t>
            </a:r>
          </a:p>
          <a:p>
            <a:r>
              <a:rPr lang="en-GB" dirty="0"/>
              <a:t>Support biodiversity and continue to plant trees</a:t>
            </a:r>
          </a:p>
          <a:p>
            <a:r>
              <a:rPr lang="en-GB" dirty="0"/>
              <a:t>Improve energy efficiency of our buildings</a:t>
            </a:r>
          </a:p>
          <a:p>
            <a:endParaRPr lang="en-GB" dirty="0"/>
          </a:p>
          <a:p>
            <a:endParaRPr lang="en-GB" dirty="0"/>
          </a:p>
        </p:txBody>
      </p:sp>
      <p:pic>
        <p:nvPicPr>
          <p:cNvPr id="5" name="Content Placeholder 4" descr="A group of people watering plants and a plant&#10;&#10;AI-generated content may be incorrect.">
            <a:extLst>
              <a:ext uri="{FF2B5EF4-FFF2-40B4-BE49-F238E27FC236}">
                <a16:creationId xmlns:a16="http://schemas.microsoft.com/office/drawing/2014/main" id="{F44FAC6D-3930-1E3D-C85D-84F8D58F65A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75438" y="1846263"/>
            <a:ext cx="4022725" cy="4022725"/>
          </a:xfrm>
        </p:spPr>
      </p:pic>
    </p:spTree>
    <p:extLst>
      <p:ext uri="{BB962C8B-B14F-4D97-AF65-F5344CB8AC3E}">
        <p14:creationId xmlns:p14="http://schemas.microsoft.com/office/powerpoint/2010/main" val="3706176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C05A1-3B9E-F739-6F8C-CFF918504376}"/>
              </a:ext>
            </a:extLst>
          </p:cNvPr>
          <p:cNvSpPr>
            <a:spLocks noGrp="1"/>
          </p:cNvSpPr>
          <p:nvPr>
            <p:ph type="title"/>
          </p:nvPr>
        </p:nvSpPr>
        <p:spPr/>
        <p:txBody>
          <a:bodyPr/>
          <a:lstStyle/>
          <a:p>
            <a:r>
              <a:rPr lang="en-GB" dirty="0"/>
              <a:t>YTC Update</a:t>
            </a:r>
          </a:p>
        </p:txBody>
      </p:sp>
      <p:sp>
        <p:nvSpPr>
          <p:cNvPr id="3" name="Content Placeholder 2">
            <a:extLst>
              <a:ext uri="{FF2B5EF4-FFF2-40B4-BE49-F238E27FC236}">
                <a16:creationId xmlns:a16="http://schemas.microsoft.com/office/drawing/2014/main" id="{2A51B1C4-22B3-423E-16D2-33C675BF6A7E}"/>
              </a:ext>
            </a:extLst>
          </p:cNvPr>
          <p:cNvSpPr>
            <a:spLocks noGrp="1"/>
          </p:cNvSpPr>
          <p:nvPr>
            <p:ph idx="1"/>
          </p:nvPr>
        </p:nvSpPr>
        <p:spPr/>
        <p:txBody>
          <a:bodyPr>
            <a:normAutofit/>
          </a:bodyPr>
          <a:lstStyle/>
          <a:p>
            <a:pPr marL="457200" indent="-457200">
              <a:buFont typeface="+mj-lt"/>
              <a:buAutoNum type="arabicPeriod"/>
            </a:pPr>
            <a:r>
              <a:rPr lang="en-GB" dirty="0"/>
              <a:t>Moving forward with replacing windows in our office and at the </a:t>
            </a:r>
            <a:r>
              <a:rPr lang="en-GB" dirty="0" err="1"/>
              <a:t>Tythings</a:t>
            </a:r>
            <a:endParaRPr lang="en-GB" dirty="0"/>
          </a:p>
          <a:p>
            <a:pPr marL="457200" indent="-457200">
              <a:buFont typeface="+mj-lt"/>
              <a:buAutoNum type="arabicPeriod"/>
            </a:pPr>
            <a:r>
              <a:rPr lang="en-GB" dirty="0"/>
              <a:t>Upgrading tennis court floodlights to LEDs</a:t>
            </a:r>
          </a:p>
          <a:p>
            <a:pPr marL="457200" indent="-457200">
              <a:buFont typeface="+mj-lt"/>
              <a:buAutoNum type="arabicPeriod"/>
            </a:pPr>
            <a:r>
              <a:rPr lang="en-GB" dirty="0"/>
              <a:t>Upgrading streetlights at the Darby Green Centre to LEDs</a:t>
            </a:r>
          </a:p>
          <a:p>
            <a:pPr marL="457200" indent="-457200">
              <a:buFont typeface="+mj-lt"/>
              <a:buAutoNum type="arabicPeriod"/>
            </a:pPr>
            <a:r>
              <a:rPr lang="en-GB" dirty="0"/>
              <a:t>Public toilets upgrade- sensor flushes and taps, PIR sensors for LED lights, as vandal proof as possible</a:t>
            </a:r>
          </a:p>
          <a:p>
            <a:pPr marL="457200" indent="-457200">
              <a:buFont typeface="+mj-lt"/>
              <a:buAutoNum type="arabicPeriod"/>
            </a:pPr>
            <a:r>
              <a:rPr lang="en-GB" dirty="0"/>
              <a:t>Utilities- switching to vegan gas supplier and 100% renewable electricity (our current provider is too), we will save approx. 30% plus feed in tariff for solar panels</a:t>
            </a:r>
          </a:p>
          <a:p>
            <a:pPr marL="457200" indent="-457200">
              <a:buFont typeface="+mj-lt"/>
              <a:buAutoNum type="arabicPeriod"/>
            </a:pPr>
            <a:r>
              <a:rPr lang="en-GB" dirty="0"/>
              <a:t>Solar Panel Data</a:t>
            </a:r>
          </a:p>
        </p:txBody>
      </p:sp>
    </p:spTree>
    <p:extLst>
      <p:ext uri="{BB962C8B-B14F-4D97-AF65-F5344CB8AC3E}">
        <p14:creationId xmlns:p14="http://schemas.microsoft.com/office/powerpoint/2010/main" val="955690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4C43C-0C37-81DB-7126-B643C192AE73}"/>
              </a:ext>
            </a:extLst>
          </p:cNvPr>
          <p:cNvSpPr>
            <a:spLocks noGrp="1"/>
          </p:cNvSpPr>
          <p:nvPr>
            <p:ph type="title"/>
          </p:nvPr>
        </p:nvSpPr>
        <p:spPr/>
        <p:txBody>
          <a:bodyPr/>
          <a:lstStyle/>
          <a:p>
            <a:r>
              <a:rPr lang="en-GB" dirty="0"/>
              <a:t>Office Solar Panels</a:t>
            </a:r>
          </a:p>
        </p:txBody>
      </p:sp>
      <p:graphicFrame>
        <p:nvGraphicFramePr>
          <p:cNvPr id="4" name="Content Placeholder 3">
            <a:extLst>
              <a:ext uri="{FF2B5EF4-FFF2-40B4-BE49-F238E27FC236}">
                <a16:creationId xmlns:a16="http://schemas.microsoft.com/office/drawing/2014/main" id="{DE17EEB1-EC01-9C70-7BCC-3EA531F262F4}"/>
              </a:ext>
            </a:extLst>
          </p:cNvPr>
          <p:cNvGraphicFramePr>
            <a:graphicFrameLocks noGrp="1"/>
          </p:cNvGraphicFramePr>
          <p:nvPr>
            <p:ph idx="1"/>
            <p:extLst>
              <p:ext uri="{D42A27DB-BD31-4B8C-83A1-F6EECF244321}">
                <p14:modId xmlns:p14="http://schemas.microsoft.com/office/powerpoint/2010/main" val="2234537655"/>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396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7E140-EDBE-AB86-888E-BD56769CA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EC007-B1EB-5C3F-B40F-DF7F1D5FAEB5}"/>
              </a:ext>
            </a:extLst>
          </p:cNvPr>
          <p:cNvSpPr>
            <a:spLocks noGrp="1"/>
          </p:cNvSpPr>
          <p:nvPr>
            <p:ph type="title"/>
          </p:nvPr>
        </p:nvSpPr>
        <p:spPr/>
        <p:txBody>
          <a:bodyPr/>
          <a:lstStyle/>
          <a:p>
            <a:r>
              <a:rPr lang="en-GB" dirty="0"/>
              <a:t>Office Solar Panels</a:t>
            </a:r>
          </a:p>
        </p:txBody>
      </p:sp>
      <p:graphicFrame>
        <p:nvGraphicFramePr>
          <p:cNvPr id="8" name="Content Placeholder 7">
            <a:extLst>
              <a:ext uri="{FF2B5EF4-FFF2-40B4-BE49-F238E27FC236}">
                <a16:creationId xmlns:a16="http://schemas.microsoft.com/office/drawing/2014/main" id="{6B82313D-A5E7-4319-8A5D-37F75484D0AB}"/>
              </a:ext>
            </a:extLst>
          </p:cNvPr>
          <p:cNvGraphicFramePr>
            <a:graphicFrameLocks noGrp="1"/>
          </p:cNvGraphicFramePr>
          <p:nvPr>
            <p:ph idx="1"/>
            <p:extLst>
              <p:ext uri="{D42A27DB-BD31-4B8C-83A1-F6EECF244321}">
                <p14:modId xmlns:p14="http://schemas.microsoft.com/office/powerpoint/2010/main" val="807100061"/>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0521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376B-7A5A-09B9-C3B3-A35BB3578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235F1A-405F-548B-B154-E74279ECB92A}"/>
              </a:ext>
            </a:extLst>
          </p:cNvPr>
          <p:cNvSpPr>
            <a:spLocks noGrp="1"/>
          </p:cNvSpPr>
          <p:nvPr>
            <p:ph type="title"/>
          </p:nvPr>
        </p:nvSpPr>
        <p:spPr/>
        <p:txBody>
          <a:bodyPr/>
          <a:lstStyle/>
          <a:p>
            <a:r>
              <a:rPr lang="en-GB" dirty="0"/>
              <a:t>Office Solar Panels</a:t>
            </a:r>
          </a:p>
        </p:txBody>
      </p:sp>
      <p:graphicFrame>
        <p:nvGraphicFramePr>
          <p:cNvPr id="5" name="Content Placeholder 4">
            <a:extLst>
              <a:ext uri="{FF2B5EF4-FFF2-40B4-BE49-F238E27FC236}">
                <a16:creationId xmlns:a16="http://schemas.microsoft.com/office/drawing/2014/main" id="{33CBFA3D-535F-48CA-80FA-A78CD1C2AD69}"/>
              </a:ext>
            </a:extLst>
          </p:cNvPr>
          <p:cNvGraphicFramePr>
            <a:graphicFrameLocks noGrp="1"/>
          </p:cNvGraphicFramePr>
          <p:nvPr>
            <p:ph idx="1"/>
            <p:extLst>
              <p:ext uri="{D42A27DB-BD31-4B8C-83A1-F6EECF244321}">
                <p14:modId xmlns:p14="http://schemas.microsoft.com/office/powerpoint/2010/main" val="3656041451"/>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7983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6322B-166E-A2F5-BA8D-9E971FC9C9C7}"/>
              </a:ext>
            </a:extLst>
          </p:cNvPr>
          <p:cNvSpPr>
            <a:spLocks noGrp="1"/>
          </p:cNvSpPr>
          <p:nvPr>
            <p:ph type="title"/>
          </p:nvPr>
        </p:nvSpPr>
        <p:spPr>
          <a:xfrm>
            <a:off x="457200" y="594359"/>
            <a:ext cx="3200400" cy="2286000"/>
          </a:xfrm>
        </p:spPr>
        <p:txBody>
          <a:bodyPr anchor="b">
            <a:normAutofit/>
          </a:bodyPr>
          <a:lstStyle/>
          <a:p>
            <a:r>
              <a:rPr lang="en-GB" dirty="0"/>
              <a:t>Welcome!</a:t>
            </a:r>
          </a:p>
        </p:txBody>
      </p:sp>
      <p:sp>
        <p:nvSpPr>
          <p:cNvPr id="10" name="Text Placeholder 3">
            <a:extLst>
              <a:ext uri="{FF2B5EF4-FFF2-40B4-BE49-F238E27FC236}">
                <a16:creationId xmlns:a16="http://schemas.microsoft.com/office/drawing/2014/main" id="{D93EEE21-F162-2452-21B3-493078EE6C30}"/>
              </a:ext>
            </a:extLst>
          </p:cNvPr>
          <p:cNvSpPr>
            <a:spLocks noGrp="1"/>
          </p:cNvSpPr>
          <p:nvPr>
            <p:ph type="body" sz="half" idx="2"/>
          </p:nvPr>
        </p:nvSpPr>
        <p:spPr>
          <a:xfrm>
            <a:off x="457200" y="2926080"/>
            <a:ext cx="3200400" cy="3379124"/>
          </a:xfrm>
        </p:spPr>
        <p:txBody>
          <a:bodyPr>
            <a:normAutofit/>
          </a:bodyPr>
          <a:lstStyle/>
          <a:p>
            <a:r>
              <a:rPr lang="en-US" dirty="0"/>
              <a:t>To our first Community Climate Forum</a:t>
            </a:r>
          </a:p>
        </p:txBody>
      </p:sp>
      <p:graphicFrame>
        <p:nvGraphicFramePr>
          <p:cNvPr id="12" name="Content Placeholder 2">
            <a:extLst>
              <a:ext uri="{FF2B5EF4-FFF2-40B4-BE49-F238E27FC236}">
                <a16:creationId xmlns:a16="http://schemas.microsoft.com/office/drawing/2014/main" id="{E4FE948C-B116-41FA-4BF5-C0DA67E5A3A4}"/>
              </a:ext>
            </a:extLst>
          </p:cNvPr>
          <p:cNvGraphicFramePr>
            <a:graphicFrameLocks noGrp="1"/>
          </p:cNvGraphicFramePr>
          <p:nvPr>
            <p:ph idx="1"/>
            <p:extLst>
              <p:ext uri="{D42A27DB-BD31-4B8C-83A1-F6EECF244321}">
                <p14:modId xmlns:p14="http://schemas.microsoft.com/office/powerpoint/2010/main" val="2749316487"/>
              </p:ext>
            </p:extLst>
          </p:nvPr>
        </p:nvGraphicFramePr>
        <p:xfrm>
          <a:off x="4800600" y="731520"/>
          <a:ext cx="649224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031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A1B7C-C7F0-989E-908B-6E402D568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C6DB2A-DE94-2B59-E3EC-DC1579538F4B}"/>
              </a:ext>
            </a:extLst>
          </p:cNvPr>
          <p:cNvSpPr>
            <a:spLocks noGrp="1"/>
          </p:cNvSpPr>
          <p:nvPr>
            <p:ph type="title"/>
          </p:nvPr>
        </p:nvSpPr>
        <p:spPr/>
        <p:txBody>
          <a:bodyPr/>
          <a:lstStyle/>
          <a:p>
            <a:r>
              <a:rPr lang="en-GB" dirty="0" err="1"/>
              <a:t>Tythings</a:t>
            </a:r>
            <a:r>
              <a:rPr lang="en-GB" dirty="0"/>
              <a:t> Solar Panels</a:t>
            </a:r>
          </a:p>
        </p:txBody>
      </p:sp>
      <p:graphicFrame>
        <p:nvGraphicFramePr>
          <p:cNvPr id="6" name="Content Placeholder 5">
            <a:extLst>
              <a:ext uri="{FF2B5EF4-FFF2-40B4-BE49-F238E27FC236}">
                <a16:creationId xmlns:a16="http://schemas.microsoft.com/office/drawing/2014/main" id="{29154A25-AC0E-47BA-82B2-7C2DBA1E33A0}"/>
              </a:ext>
            </a:extLst>
          </p:cNvPr>
          <p:cNvGraphicFramePr>
            <a:graphicFrameLocks noGrp="1"/>
          </p:cNvGraphicFramePr>
          <p:nvPr>
            <p:ph idx="1"/>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532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5E33B-1123-CADF-EF99-0FC3804E4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2A7DB-3FFE-588F-059C-445ECC89DDA6}"/>
              </a:ext>
            </a:extLst>
          </p:cNvPr>
          <p:cNvSpPr>
            <a:spLocks noGrp="1"/>
          </p:cNvSpPr>
          <p:nvPr>
            <p:ph type="title"/>
          </p:nvPr>
        </p:nvSpPr>
        <p:spPr/>
        <p:txBody>
          <a:bodyPr/>
          <a:lstStyle/>
          <a:p>
            <a:r>
              <a:rPr lang="en-GB" dirty="0" err="1"/>
              <a:t>Tythings</a:t>
            </a:r>
            <a:r>
              <a:rPr lang="en-GB" dirty="0"/>
              <a:t> Solar Panels</a:t>
            </a:r>
          </a:p>
        </p:txBody>
      </p:sp>
      <p:graphicFrame>
        <p:nvGraphicFramePr>
          <p:cNvPr id="5" name="Content Placeholder 4">
            <a:extLst>
              <a:ext uri="{FF2B5EF4-FFF2-40B4-BE49-F238E27FC236}">
                <a16:creationId xmlns:a16="http://schemas.microsoft.com/office/drawing/2014/main" id="{7AC1FE72-7472-45C2-88BC-3ECD978748D9}"/>
              </a:ext>
            </a:extLst>
          </p:cNvPr>
          <p:cNvGraphicFramePr>
            <a:graphicFrameLocks noGrp="1"/>
          </p:cNvGraphicFramePr>
          <p:nvPr>
            <p:ph idx="1"/>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9342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945BE-7218-08C3-B457-DCBBBC03E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51E19-0CC0-C0FA-F115-6152A62644F0}"/>
              </a:ext>
            </a:extLst>
          </p:cNvPr>
          <p:cNvSpPr>
            <a:spLocks noGrp="1"/>
          </p:cNvSpPr>
          <p:nvPr>
            <p:ph type="title"/>
          </p:nvPr>
        </p:nvSpPr>
        <p:spPr/>
        <p:txBody>
          <a:bodyPr/>
          <a:lstStyle/>
          <a:p>
            <a:r>
              <a:rPr lang="en-GB" dirty="0" err="1"/>
              <a:t>Tythings</a:t>
            </a:r>
            <a:r>
              <a:rPr lang="en-GB" dirty="0"/>
              <a:t> Solar Panels</a:t>
            </a:r>
          </a:p>
        </p:txBody>
      </p:sp>
      <p:graphicFrame>
        <p:nvGraphicFramePr>
          <p:cNvPr id="6" name="Content Placeholder 5">
            <a:extLst>
              <a:ext uri="{FF2B5EF4-FFF2-40B4-BE49-F238E27FC236}">
                <a16:creationId xmlns:a16="http://schemas.microsoft.com/office/drawing/2014/main" id="{DB2CEB3F-4AC0-48A9-87C8-E1B2EEF2D484}"/>
              </a:ext>
            </a:extLst>
          </p:cNvPr>
          <p:cNvGraphicFramePr>
            <a:graphicFrameLocks noGrp="1"/>
          </p:cNvGraphicFramePr>
          <p:nvPr>
            <p:ph idx="1"/>
            <p:extLst>
              <p:ext uri="{D42A27DB-BD31-4B8C-83A1-F6EECF244321}">
                <p14:modId xmlns:p14="http://schemas.microsoft.com/office/powerpoint/2010/main" val="2268746142"/>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1307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BFE4EA1-63CE-4BB1-6BED-8808BA0895C8}"/>
              </a:ext>
            </a:extLst>
          </p:cNvPr>
          <p:cNvSpPr>
            <a:spLocks noGrp="1"/>
          </p:cNvSpPr>
          <p:nvPr>
            <p:ph type="title"/>
          </p:nvPr>
        </p:nvSpPr>
        <p:spPr>
          <a:xfrm>
            <a:off x="1097280" y="5074920"/>
            <a:ext cx="10113264" cy="822960"/>
          </a:xfrm>
        </p:spPr>
        <p:txBody>
          <a:bodyPr anchor="b">
            <a:normAutofit/>
          </a:bodyPr>
          <a:lstStyle/>
          <a:p>
            <a:r>
              <a:rPr lang="en-US" dirty="0"/>
              <a:t>Thank you for listening!</a:t>
            </a:r>
          </a:p>
        </p:txBody>
      </p:sp>
      <p:pic>
        <p:nvPicPr>
          <p:cNvPr id="13" name="Picture 12" descr="Wood human figure">
            <a:extLst>
              <a:ext uri="{FF2B5EF4-FFF2-40B4-BE49-F238E27FC236}">
                <a16:creationId xmlns:a16="http://schemas.microsoft.com/office/drawing/2014/main" id="{4A0578C0-4932-4D20-9FB7-205B0F65696D}"/>
              </a:ext>
            </a:extLst>
          </p:cNvPr>
          <p:cNvPicPr>
            <a:picLocks noChangeAspect="1"/>
          </p:cNvPicPr>
          <p:nvPr/>
        </p:nvPicPr>
        <p:blipFill>
          <a:blip r:embed="rId2"/>
          <a:srcRect b="39605"/>
          <a:stretch/>
        </p:blipFill>
        <p:spPr>
          <a:xfrm>
            <a:off x="15" y="10"/>
            <a:ext cx="12191985" cy="4915066"/>
          </a:xfrm>
          <a:prstGeom prst="rect">
            <a:avLst/>
          </a:prstGeom>
          <a:noFill/>
        </p:spPr>
      </p:pic>
      <p:sp>
        <p:nvSpPr>
          <p:cNvPr id="11" name="Content Placeholder 2">
            <a:extLst>
              <a:ext uri="{FF2B5EF4-FFF2-40B4-BE49-F238E27FC236}">
                <a16:creationId xmlns:a16="http://schemas.microsoft.com/office/drawing/2014/main" id="{BAEFA6F3-165C-4D89-7950-83590AF256B4}"/>
              </a:ext>
            </a:extLst>
          </p:cNvPr>
          <p:cNvSpPr>
            <a:spLocks noGrp="1"/>
          </p:cNvSpPr>
          <p:nvPr>
            <p:ph type="body" sz="half" idx="2"/>
          </p:nvPr>
        </p:nvSpPr>
        <p:spPr>
          <a:xfrm>
            <a:off x="1097280" y="5907023"/>
            <a:ext cx="10113264" cy="594360"/>
          </a:xfrm>
        </p:spPr>
        <p:txBody>
          <a:bodyPr>
            <a:normAutofit/>
          </a:bodyPr>
          <a:lstStyle/>
          <a:p>
            <a:r>
              <a:rPr lang="en-US" dirty="0"/>
              <a:t>Any questions?</a:t>
            </a:r>
          </a:p>
        </p:txBody>
      </p:sp>
    </p:spTree>
    <p:extLst>
      <p:ext uri="{BB962C8B-B14F-4D97-AF65-F5344CB8AC3E}">
        <p14:creationId xmlns:p14="http://schemas.microsoft.com/office/powerpoint/2010/main" val="3114538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1FE3779-3BDA-477B-3830-DD0EB96F3FFC}"/>
              </a:ext>
            </a:extLst>
          </p:cNvPr>
          <p:cNvSpPr>
            <a:spLocks noGrp="1"/>
          </p:cNvSpPr>
          <p:nvPr>
            <p:ph type="title"/>
          </p:nvPr>
        </p:nvSpPr>
        <p:spPr>
          <a:xfrm>
            <a:off x="1097280" y="286603"/>
            <a:ext cx="10058400" cy="1450757"/>
          </a:xfrm>
        </p:spPr>
        <p:txBody>
          <a:bodyPr/>
          <a:lstStyle/>
          <a:p>
            <a:r>
              <a:rPr lang="en-US" dirty="0"/>
              <a:t>Round Table Discussion</a:t>
            </a:r>
          </a:p>
        </p:txBody>
      </p:sp>
      <p:sp>
        <p:nvSpPr>
          <p:cNvPr id="11" name="Content Placeholder 2">
            <a:extLst>
              <a:ext uri="{FF2B5EF4-FFF2-40B4-BE49-F238E27FC236}">
                <a16:creationId xmlns:a16="http://schemas.microsoft.com/office/drawing/2014/main" id="{9279241C-1064-0A6B-D48E-E2622631728D}"/>
              </a:ext>
            </a:extLst>
          </p:cNvPr>
          <p:cNvSpPr>
            <a:spLocks noGrp="1"/>
          </p:cNvSpPr>
          <p:nvPr>
            <p:ph idx="1"/>
          </p:nvPr>
        </p:nvSpPr>
        <p:spPr>
          <a:xfrm>
            <a:off x="1097280" y="1845734"/>
            <a:ext cx="10058400" cy="4023360"/>
          </a:xfrm>
        </p:spPr>
        <p:txBody>
          <a:bodyPr/>
          <a:lstStyle/>
          <a:p>
            <a:r>
              <a:rPr lang="en-US" dirty="0"/>
              <a:t>Does anyone:</a:t>
            </a:r>
          </a:p>
          <a:p>
            <a:pPr lvl="1"/>
            <a:r>
              <a:rPr lang="en-US" dirty="0"/>
              <a:t>Have any questions?</a:t>
            </a:r>
          </a:p>
          <a:p>
            <a:pPr lvl="1"/>
            <a:r>
              <a:rPr lang="en-US" dirty="0"/>
              <a:t>Have any projects they would like to share?</a:t>
            </a:r>
          </a:p>
          <a:p>
            <a:pPr lvl="1"/>
            <a:r>
              <a:rPr lang="en-US" dirty="0"/>
              <a:t>Need volunteers or help with carrying out a climate change project?</a:t>
            </a:r>
          </a:p>
          <a:p>
            <a:pPr lvl="1"/>
            <a:r>
              <a:rPr lang="en-US" dirty="0"/>
              <a:t>Have anything else they would like </a:t>
            </a:r>
            <a:r>
              <a:rPr lang="en-US"/>
              <a:t>to share?</a:t>
            </a:r>
            <a:endParaRPr lang="en-US" dirty="0"/>
          </a:p>
        </p:txBody>
      </p:sp>
    </p:spTree>
    <p:extLst>
      <p:ext uri="{BB962C8B-B14F-4D97-AF65-F5344CB8AC3E}">
        <p14:creationId xmlns:p14="http://schemas.microsoft.com/office/powerpoint/2010/main" val="476258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984E-AE7C-9BB8-2E44-3D4A8539B267}"/>
              </a:ext>
            </a:extLst>
          </p:cNvPr>
          <p:cNvSpPr>
            <a:spLocks noGrp="1"/>
          </p:cNvSpPr>
          <p:nvPr>
            <p:ph type="title"/>
          </p:nvPr>
        </p:nvSpPr>
        <p:spPr>
          <a:xfrm>
            <a:off x="1097280" y="5074920"/>
            <a:ext cx="10113264" cy="822960"/>
          </a:xfrm>
        </p:spPr>
        <p:txBody>
          <a:bodyPr anchor="b">
            <a:normAutofit/>
          </a:bodyPr>
          <a:lstStyle/>
          <a:p>
            <a:r>
              <a:rPr lang="en-GB" dirty="0"/>
              <a:t>Thank you for coming!</a:t>
            </a:r>
          </a:p>
        </p:txBody>
      </p:sp>
      <p:pic>
        <p:nvPicPr>
          <p:cNvPr id="12" name="Picture 11" descr="Vintage bike parked on country road at sunset">
            <a:extLst>
              <a:ext uri="{FF2B5EF4-FFF2-40B4-BE49-F238E27FC236}">
                <a16:creationId xmlns:a16="http://schemas.microsoft.com/office/drawing/2014/main" id="{9D9E820A-BC00-20FB-2317-26127B684664}"/>
              </a:ext>
            </a:extLst>
          </p:cNvPr>
          <p:cNvPicPr>
            <a:picLocks noChangeAspect="1"/>
          </p:cNvPicPr>
          <p:nvPr/>
        </p:nvPicPr>
        <p:blipFill>
          <a:blip r:embed="rId2"/>
          <a:srcRect t="28529" b="11076"/>
          <a:stretch/>
        </p:blipFill>
        <p:spPr>
          <a:xfrm>
            <a:off x="15" y="10"/>
            <a:ext cx="12191985" cy="4915066"/>
          </a:xfrm>
          <a:prstGeom prst="rect">
            <a:avLst/>
          </a:prstGeom>
          <a:noFill/>
        </p:spPr>
      </p:pic>
      <p:sp>
        <p:nvSpPr>
          <p:cNvPr id="10" name="Text Placeholder 3">
            <a:extLst>
              <a:ext uri="{FF2B5EF4-FFF2-40B4-BE49-F238E27FC236}">
                <a16:creationId xmlns:a16="http://schemas.microsoft.com/office/drawing/2014/main" id="{64F24602-3CA1-C8A6-0612-E2328934252C}"/>
              </a:ext>
            </a:extLst>
          </p:cNvPr>
          <p:cNvSpPr>
            <a:spLocks noGrp="1"/>
          </p:cNvSpPr>
          <p:nvPr>
            <p:ph type="body" sz="half" idx="2"/>
          </p:nvPr>
        </p:nvSpPr>
        <p:spPr>
          <a:xfrm>
            <a:off x="1097280" y="5907023"/>
            <a:ext cx="10113264" cy="594360"/>
          </a:xfrm>
        </p:spPr>
        <p:txBody>
          <a:bodyPr>
            <a:normAutofit/>
          </a:bodyPr>
          <a:lstStyle/>
          <a:p>
            <a:r>
              <a:rPr lang="en-US" dirty="0"/>
              <a:t>Have a safe and low carbon journey home!</a:t>
            </a:r>
          </a:p>
        </p:txBody>
      </p:sp>
    </p:spTree>
    <p:extLst>
      <p:ext uri="{BB962C8B-B14F-4D97-AF65-F5344CB8AC3E}">
        <p14:creationId xmlns:p14="http://schemas.microsoft.com/office/powerpoint/2010/main" val="2440705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0F775F-7A9F-18E0-8FF7-E7970C86E732}"/>
              </a:ext>
            </a:extLst>
          </p:cNvPr>
          <p:cNvSpPr>
            <a:spLocks noGrp="1"/>
          </p:cNvSpPr>
          <p:nvPr>
            <p:ph type="body" sz="quarter" idx="11"/>
          </p:nvPr>
        </p:nvSpPr>
        <p:spPr/>
        <p:txBody>
          <a:bodyPr lIns="91440" tIns="45720" rIns="91440" bIns="45720" anchor="t"/>
          <a:lstStyle/>
          <a:p>
            <a:r>
              <a:rPr lang="en-US" dirty="0"/>
              <a:t>7 July 2025</a:t>
            </a:r>
          </a:p>
        </p:txBody>
      </p:sp>
      <p:sp>
        <p:nvSpPr>
          <p:cNvPr id="3" name="Text Placeholder 2">
            <a:extLst>
              <a:ext uri="{FF2B5EF4-FFF2-40B4-BE49-F238E27FC236}">
                <a16:creationId xmlns:a16="http://schemas.microsoft.com/office/drawing/2014/main" id="{EB4ADB12-6B7C-01F8-31BB-5D4A41DA3817}"/>
              </a:ext>
            </a:extLst>
          </p:cNvPr>
          <p:cNvSpPr>
            <a:spLocks noGrp="1"/>
          </p:cNvSpPr>
          <p:nvPr>
            <p:ph type="body" sz="quarter" idx="14"/>
          </p:nvPr>
        </p:nvSpPr>
        <p:spPr/>
        <p:txBody>
          <a:bodyPr>
            <a:normAutofit fontScale="92500" lnSpcReduction="10000"/>
          </a:bodyPr>
          <a:lstStyle/>
          <a:p>
            <a:r>
              <a:rPr lang="en-US" sz="6000" dirty="0"/>
              <a:t>Community climate forum</a:t>
            </a:r>
            <a:endParaRPr lang="en-US" dirty="0"/>
          </a:p>
        </p:txBody>
      </p:sp>
    </p:spTree>
    <p:extLst>
      <p:ext uri="{BB962C8B-B14F-4D97-AF65-F5344CB8AC3E}">
        <p14:creationId xmlns:p14="http://schemas.microsoft.com/office/powerpoint/2010/main" val="2979420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E1E54-0231-E029-83E9-C198851C10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E9DA8A4-2CAE-C394-3717-4C6090583EE1}"/>
              </a:ext>
            </a:extLst>
          </p:cNvPr>
          <p:cNvSpPr>
            <a:spLocks noGrp="1"/>
          </p:cNvSpPr>
          <p:nvPr>
            <p:ph type="body" sz="quarter" idx="11"/>
          </p:nvPr>
        </p:nvSpPr>
        <p:spPr>
          <a:xfrm>
            <a:off x="675107" y="1439008"/>
            <a:ext cx="11517923" cy="4360984"/>
          </a:xfrm>
        </p:spPr>
        <p:txBody>
          <a:bodyPr lIns="91440" tIns="45720" rIns="91440" bIns="45720" anchor="t">
            <a:normAutofit lnSpcReduction="10000"/>
          </a:bodyPr>
          <a:lstStyle/>
          <a:p>
            <a:pPr algn="l"/>
            <a:r>
              <a:rPr lang="en-US" sz="2800" dirty="0"/>
              <a:t>	</a:t>
            </a:r>
            <a:r>
              <a:rPr lang="en-GB" sz="2800" b="1" dirty="0">
                <a:solidFill>
                  <a:srgbClr val="3FA435"/>
                </a:solidFill>
                <a:latin typeface="Barlow Condensed" panose="00000506000000000000" pitchFamily="2" charset="0"/>
                <a:ea typeface="+mn-lt"/>
                <a:cs typeface="Arial"/>
              </a:rPr>
              <a:t>Award of climate community grants to:</a:t>
            </a:r>
            <a:endParaRPr lang="en-GB" sz="2800" dirty="0">
              <a:solidFill>
                <a:srgbClr val="000000"/>
              </a:solidFill>
              <a:latin typeface="Barlow Condensed" panose="00000506000000000000" pitchFamily="2" charset="0"/>
              <a:ea typeface="+mn-lt"/>
              <a:cs typeface="Arial"/>
            </a:endParaRPr>
          </a:p>
          <a:p>
            <a:pPr marL="1828800" lvl="3">
              <a:spcBef>
                <a:spcPts val="600"/>
              </a:spcBef>
              <a:spcAft>
                <a:spcPts val="600"/>
              </a:spcAft>
              <a:buFont typeface="Courier New,monospace" panose="020B0604020202020204" pitchFamily="34" charset="0"/>
              <a:buChar char="o"/>
            </a:pPr>
            <a:r>
              <a:rPr lang="en-GB" sz="2800" b="1" dirty="0">
                <a:solidFill>
                  <a:srgbClr val="3FA435"/>
                </a:solidFill>
                <a:latin typeface="Barlow Condensed" panose="00000506000000000000" pitchFamily="2" charset="0"/>
                <a:ea typeface="+mn-lt"/>
                <a:cs typeface="Arial"/>
              </a:rPr>
              <a:t>Hook Halls Charitable Association (solar panels on Elizabeth Hall)</a:t>
            </a:r>
            <a:endParaRPr lang="en-GB" sz="2800" dirty="0">
              <a:solidFill>
                <a:srgbClr val="000000"/>
              </a:solidFill>
              <a:latin typeface="Barlow Condensed" panose="00000506000000000000" pitchFamily="2" charset="0"/>
              <a:ea typeface="+mn-lt"/>
              <a:cs typeface="Arial"/>
            </a:endParaRPr>
          </a:p>
          <a:p>
            <a:pPr marL="1828800" lvl="3">
              <a:spcBef>
                <a:spcPts val="600"/>
              </a:spcBef>
              <a:spcAft>
                <a:spcPts val="600"/>
              </a:spcAft>
              <a:buFont typeface="Courier New,monospace" panose="020B0604020202020204" pitchFamily="34" charset="0"/>
              <a:buChar char="o"/>
            </a:pPr>
            <a:r>
              <a:rPr lang="en-GB" sz="2800" b="1" dirty="0" err="1">
                <a:solidFill>
                  <a:srgbClr val="3FA435"/>
                </a:solidFill>
                <a:latin typeface="Barlow Condensed" panose="00000506000000000000" pitchFamily="2" charset="0"/>
                <a:ea typeface="+mn-lt"/>
                <a:cs typeface="Arial"/>
              </a:rPr>
              <a:t>Winchfield</a:t>
            </a:r>
            <a:r>
              <a:rPr lang="en-GB" sz="2800" b="1" dirty="0">
                <a:solidFill>
                  <a:srgbClr val="3FA435"/>
                </a:solidFill>
                <a:latin typeface="Barlow Condensed" panose="00000506000000000000" pitchFamily="2" charset="0"/>
                <a:ea typeface="+mn-lt"/>
                <a:cs typeface="Arial"/>
              </a:rPr>
              <a:t> Village Hall (solar panel installation) </a:t>
            </a:r>
          </a:p>
          <a:p>
            <a:pPr marL="1828800" lvl="3">
              <a:spcBef>
                <a:spcPts val="600"/>
              </a:spcBef>
              <a:spcAft>
                <a:spcPts val="600"/>
              </a:spcAft>
              <a:buFont typeface="Courier New,monospace" panose="020B0604020202020204" pitchFamily="34" charset="0"/>
              <a:buChar char="o"/>
            </a:pPr>
            <a:r>
              <a:rPr lang="en-GB" sz="2800" b="1" dirty="0">
                <a:solidFill>
                  <a:srgbClr val="3FA435"/>
                </a:solidFill>
                <a:latin typeface="Barlow Condensed" panose="00000506000000000000" pitchFamily="2" charset="0"/>
                <a:ea typeface="+mn-lt"/>
                <a:cs typeface="Arial"/>
              </a:rPr>
              <a:t>Fleet Repair Cafe (phase 2, cafe expansion) </a:t>
            </a:r>
          </a:p>
          <a:p>
            <a:pPr lvl="3" indent="0">
              <a:spcBef>
                <a:spcPts val="600"/>
              </a:spcBef>
              <a:spcAft>
                <a:spcPts val="600"/>
              </a:spcAft>
              <a:buNone/>
            </a:pPr>
            <a:r>
              <a:rPr lang="en-GB" sz="2800" b="1" dirty="0">
                <a:solidFill>
                  <a:srgbClr val="3FA435"/>
                </a:solidFill>
                <a:latin typeface="Barlow Condensed" panose="00000506000000000000" pitchFamily="2" charset="0"/>
                <a:ea typeface="+mn-lt"/>
                <a:cs typeface="Arial"/>
              </a:rPr>
              <a:t>	Additional funding to:</a:t>
            </a:r>
          </a:p>
          <a:p>
            <a:pPr marL="1828800" lvl="3">
              <a:spcBef>
                <a:spcPts val="600"/>
              </a:spcBef>
              <a:spcAft>
                <a:spcPts val="600"/>
              </a:spcAft>
              <a:buFont typeface="Courier New,monospace" panose="020B0604020202020204" pitchFamily="34" charset="0"/>
              <a:buChar char="o"/>
            </a:pPr>
            <a:r>
              <a:rPr lang="en-GB" sz="2800" b="1" dirty="0">
                <a:solidFill>
                  <a:srgbClr val="3FA435"/>
                </a:solidFill>
                <a:latin typeface="Barlow Condensed" panose="00000506000000000000" pitchFamily="2" charset="0"/>
                <a:ea typeface="+mn-lt"/>
                <a:cs typeface="Arial"/>
              </a:rPr>
              <a:t>Hart Voluntary Action (eco-hub in Hart Shopping Centre) </a:t>
            </a:r>
          </a:p>
          <a:p>
            <a:pPr marL="914400" lvl="2" indent="0">
              <a:spcBef>
                <a:spcPts val="600"/>
              </a:spcBef>
              <a:spcAft>
                <a:spcPts val="600"/>
              </a:spcAft>
              <a:buNone/>
            </a:pPr>
            <a:endParaRPr lang="en-GB" sz="2800" b="1" dirty="0">
              <a:solidFill>
                <a:srgbClr val="3FA435"/>
              </a:solidFill>
              <a:latin typeface="Barlow Condensed" panose="00000506000000000000" pitchFamily="2" charset="0"/>
              <a:ea typeface="+mn-lt"/>
              <a:cs typeface="Arial"/>
            </a:endParaRPr>
          </a:p>
          <a:p>
            <a:pPr marL="914400" lvl="2" indent="0">
              <a:spcBef>
                <a:spcPts val="600"/>
              </a:spcBef>
              <a:spcAft>
                <a:spcPts val="600"/>
              </a:spcAft>
              <a:buNone/>
            </a:pPr>
            <a:r>
              <a:rPr lang="en-GB" sz="2800" b="1" dirty="0">
                <a:solidFill>
                  <a:srgbClr val="3FA435"/>
                </a:solidFill>
                <a:latin typeface="Barlow Condensed" panose="00000506000000000000" pitchFamily="2" charset="0"/>
                <a:ea typeface="+mn-lt"/>
                <a:cs typeface="Arial"/>
              </a:rPr>
              <a:t>2025/26 grants will be open for applications soon.  </a:t>
            </a:r>
            <a:endParaRPr lang="en-GB" sz="2800" dirty="0">
              <a:latin typeface="Barlow Condensed" panose="00000506000000000000" pitchFamily="2" charset="0"/>
              <a:ea typeface="Calibri"/>
              <a:cs typeface="Calibri"/>
            </a:endParaRPr>
          </a:p>
        </p:txBody>
      </p:sp>
      <p:sp>
        <p:nvSpPr>
          <p:cNvPr id="3" name="Text Placeholder 2">
            <a:extLst>
              <a:ext uri="{FF2B5EF4-FFF2-40B4-BE49-F238E27FC236}">
                <a16:creationId xmlns:a16="http://schemas.microsoft.com/office/drawing/2014/main" id="{97A26A5D-C8B4-873A-8BA7-06CA024F87A8}"/>
              </a:ext>
            </a:extLst>
          </p:cNvPr>
          <p:cNvSpPr>
            <a:spLocks noGrp="1"/>
          </p:cNvSpPr>
          <p:nvPr>
            <p:ph type="body" sz="quarter" idx="14"/>
          </p:nvPr>
        </p:nvSpPr>
        <p:spPr>
          <a:xfrm>
            <a:off x="908539" y="446414"/>
            <a:ext cx="10515600" cy="816623"/>
          </a:xfrm>
        </p:spPr>
        <p:txBody>
          <a:bodyPr>
            <a:normAutofit lnSpcReduction="10000"/>
          </a:bodyPr>
          <a:lstStyle/>
          <a:p>
            <a:r>
              <a:rPr lang="en-US" dirty="0"/>
              <a:t>Community grants</a:t>
            </a:r>
          </a:p>
        </p:txBody>
      </p:sp>
    </p:spTree>
    <p:extLst>
      <p:ext uri="{BB962C8B-B14F-4D97-AF65-F5344CB8AC3E}">
        <p14:creationId xmlns:p14="http://schemas.microsoft.com/office/powerpoint/2010/main" val="2683124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7804-E042-9FE6-34E2-6B45CD151D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F75DE3-8A38-84C1-ABFA-F185C1A62262}"/>
              </a:ext>
            </a:extLst>
          </p:cNvPr>
          <p:cNvSpPr>
            <a:spLocks noGrp="1"/>
          </p:cNvSpPr>
          <p:nvPr>
            <p:ph type="body" sz="quarter" idx="11"/>
          </p:nvPr>
        </p:nvSpPr>
        <p:spPr>
          <a:xfrm>
            <a:off x="675107" y="1439008"/>
            <a:ext cx="11517923" cy="4360984"/>
          </a:xfrm>
        </p:spPr>
        <p:txBody>
          <a:bodyPr lIns="91440" tIns="45720" rIns="91440" bIns="45720" anchor="t"/>
          <a:lstStyle/>
          <a:p>
            <a:pPr algn="l"/>
            <a:r>
              <a:rPr lang="en-US" sz="2800" dirty="0"/>
              <a:t>	</a:t>
            </a:r>
          </a:p>
          <a:p>
            <a:pPr marL="457200" indent="-457200" algn="l">
              <a:buFont typeface="Arial" panose="020B0604020202020204" pitchFamily="34" charset="0"/>
              <a:buChar char="•"/>
            </a:pPr>
            <a:r>
              <a:rPr lang="en-US" sz="2800" dirty="0">
                <a:latin typeface="Barlow Condensed" panose="00000506000000000000" pitchFamily="2" charset="0"/>
                <a:ea typeface="+mn-lt"/>
                <a:cs typeface="Arial"/>
              </a:rPr>
              <a:t>136 properties surveyed</a:t>
            </a:r>
          </a:p>
          <a:p>
            <a:pPr marL="342900" indent="-342900" algn="l">
              <a:buFont typeface="Arial" panose="020B0604020202020204" pitchFamily="34" charset="0"/>
              <a:buChar char="•"/>
            </a:pPr>
            <a:r>
              <a:rPr lang="en-GB" sz="2800" b="1" dirty="0">
                <a:solidFill>
                  <a:srgbClr val="3FA435"/>
                </a:solidFill>
                <a:latin typeface="Barlow Condensed" panose="00000506000000000000" pitchFamily="2" charset="0"/>
                <a:ea typeface="+mn-lt"/>
                <a:cs typeface="Arial"/>
              </a:rPr>
              <a:t> 24 volunteers </a:t>
            </a:r>
            <a:r>
              <a:rPr lang="en-GB" sz="2800" b="1" i="1" dirty="0">
                <a:solidFill>
                  <a:srgbClr val="3FA435"/>
                </a:solidFill>
                <a:latin typeface="Barlow Condensed" panose="00000506000000000000" pitchFamily="2" charset="0"/>
                <a:ea typeface="+mn-lt"/>
                <a:cs typeface="Arial"/>
              </a:rPr>
              <a:t> </a:t>
            </a:r>
          </a:p>
          <a:p>
            <a:pPr marL="342900" indent="-342900" algn="l">
              <a:buFont typeface="Arial" panose="020B0604020202020204" pitchFamily="34" charset="0"/>
              <a:buChar char="•"/>
            </a:pPr>
            <a:r>
              <a:rPr lang="en-GB" sz="2800" i="1" dirty="0">
                <a:latin typeface="Barlow Condensed" panose="00000506000000000000" pitchFamily="2" charset="0"/>
                <a:ea typeface="+mn-lt"/>
                <a:cs typeface="Arial"/>
              </a:rPr>
              <a:t> 426 volunteering hours altogether</a:t>
            </a:r>
          </a:p>
          <a:p>
            <a:pPr marL="342900" indent="-342900" algn="l">
              <a:buFont typeface="Arial" panose="020B0604020202020204" pitchFamily="34" charset="0"/>
              <a:buChar char="•"/>
            </a:pPr>
            <a:endParaRPr lang="en-GB" sz="2800" i="1" dirty="0">
              <a:latin typeface="Barlow Condensed" panose="00000506000000000000" pitchFamily="2" charset="0"/>
              <a:ea typeface="+mn-lt"/>
              <a:cs typeface="Arial"/>
            </a:endParaRPr>
          </a:p>
          <a:p>
            <a:pPr algn="l"/>
            <a:endParaRPr lang="en-GB" sz="2800" i="1" dirty="0">
              <a:latin typeface="Barlow Condensed" panose="00000506000000000000" pitchFamily="2" charset="0"/>
              <a:ea typeface="+mn-lt"/>
              <a:cs typeface="Arial"/>
            </a:endParaRPr>
          </a:p>
        </p:txBody>
      </p:sp>
      <p:sp>
        <p:nvSpPr>
          <p:cNvPr id="3" name="Text Placeholder 2">
            <a:extLst>
              <a:ext uri="{FF2B5EF4-FFF2-40B4-BE49-F238E27FC236}">
                <a16:creationId xmlns:a16="http://schemas.microsoft.com/office/drawing/2014/main" id="{671C2CD6-8204-6BF3-2841-52CB2F67D0AB}"/>
              </a:ext>
            </a:extLst>
          </p:cNvPr>
          <p:cNvSpPr>
            <a:spLocks noGrp="1"/>
          </p:cNvSpPr>
          <p:nvPr>
            <p:ph type="body" sz="quarter" idx="14"/>
          </p:nvPr>
        </p:nvSpPr>
        <p:spPr>
          <a:xfrm>
            <a:off x="908539" y="446414"/>
            <a:ext cx="10515600" cy="816623"/>
          </a:xfrm>
        </p:spPr>
        <p:txBody>
          <a:bodyPr>
            <a:normAutofit lnSpcReduction="10000"/>
          </a:bodyPr>
          <a:lstStyle/>
          <a:p>
            <a:r>
              <a:rPr lang="en-US" dirty="0">
                <a:latin typeface="Barlow Condensed" panose="00000506000000000000" pitchFamily="2" charset="0"/>
              </a:rPr>
              <a:t>Thermal imaging scheme</a:t>
            </a:r>
          </a:p>
        </p:txBody>
      </p:sp>
      <p:pic>
        <p:nvPicPr>
          <p:cNvPr id="6" name="Picture 5" descr="A qr code on a white background&#10;&#10;AI-generated content may be incorrect.">
            <a:extLst>
              <a:ext uri="{FF2B5EF4-FFF2-40B4-BE49-F238E27FC236}">
                <a16:creationId xmlns:a16="http://schemas.microsoft.com/office/drawing/2014/main" id="{6C9E94AB-3D20-695D-E34B-BD06DC1E9D4F}"/>
              </a:ext>
            </a:extLst>
          </p:cNvPr>
          <p:cNvPicPr>
            <a:picLocks noChangeAspect="1"/>
          </p:cNvPicPr>
          <p:nvPr/>
        </p:nvPicPr>
        <p:blipFill>
          <a:blip r:embed="rId2"/>
          <a:stretch>
            <a:fillRect/>
          </a:stretch>
        </p:blipFill>
        <p:spPr>
          <a:xfrm>
            <a:off x="2003976" y="3429000"/>
            <a:ext cx="1898739" cy="1898739"/>
          </a:xfrm>
          <a:prstGeom prst="rect">
            <a:avLst/>
          </a:prstGeom>
        </p:spPr>
      </p:pic>
      <p:sp>
        <p:nvSpPr>
          <p:cNvPr id="7" name="TextBox 6">
            <a:extLst>
              <a:ext uri="{FF2B5EF4-FFF2-40B4-BE49-F238E27FC236}">
                <a16:creationId xmlns:a16="http://schemas.microsoft.com/office/drawing/2014/main" id="{CAFEF73E-36AB-E73C-4F90-2A520AB6FCFB}"/>
              </a:ext>
            </a:extLst>
          </p:cNvPr>
          <p:cNvSpPr txBox="1"/>
          <p:nvPr/>
        </p:nvSpPr>
        <p:spPr>
          <a:xfrm>
            <a:off x="1292087" y="5153661"/>
            <a:ext cx="4572000" cy="646331"/>
          </a:xfrm>
          <a:prstGeom prst="rect">
            <a:avLst/>
          </a:prstGeom>
          <a:noFill/>
        </p:spPr>
        <p:txBody>
          <a:bodyPr wrap="square" rtlCol="0">
            <a:spAutoFit/>
          </a:bodyPr>
          <a:lstStyle/>
          <a:p>
            <a:r>
              <a:rPr lang="en-GB" b="1" dirty="0">
                <a:solidFill>
                  <a:srgbClr val="41A437"/>
                </a:solidFill>
                <a:latin typeface="Barlow Condensed" panose="00000506000000000000" pitchFamily="2" charset="0"/>
              </a:rPr>
              <a:t>Scan here for more information or visit www.impacthart.co.uk</a:t>
            </a:r>
          </a:p>
        </p:txBody>
      </p:sp>
      <p:pic>
        <p:nvPicPr>
          <p:cNvPr id="10" name="Picture 9" descr="A person standing in front of a large screen&#10;&#10;AI-generated content may be incorrect.">
            <a:extLst>
              <a:ext uri="{FF2B5EF4-FFF2-40B4-BE49-F238E27FC236}">
                <a16:creationId xmlns:a16="http://schemas.microsoft.com/office/drawing/2014/main" id="{13EFA433-538E-9AC7-F81A-0E0E5E48CD4F}"/>
              </a:ext>
            </a:extLst>
          </p:cNvPr>
          <p:cNvPicPr>
            <a:picLocks noChangeAspect="1"/>
          </p:cNvPicPr>
          <p:nvPr/>
        </p:nvPicPr>
        <p:blipFill>
          <a:blip r:embed="rId3"/>
          <a:stretch>
            <a:fillRect/>
          </a:stretch>
        </p:blipFill>
        <p:spPr>
          <a:xfrm>
            <a:off x="6434068" y="1892595"/>
            <a:ext cx="4900239" cy="3675180"/>
          </a:xfrm>
          <a:prstGeom prst="rect">
            <a:avLst/>
          </a:prstGeom>
        </p:spPr>
      </p:pic>
    </p:spTree>
    <p:extLst>
      <p:ext uri="{BB962C8B-B14F-4D97-AF65-F5344CB8AC3E}">
        <p14:creationId xmlns:p14="http://schemas.microsoft.com/office/powerpoint/2010/main" val="3739118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1651-6871-8B17-284F-139E25C89DD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2F151F-3CB2-50CE-6B5D-F1E590B1B685}"/>
              </a:ext>
            </a:extLst>
          </p:cNvPr>
          <p:cNvSpPr>
            <a:spLocks noGrp="1"/>
          </p:cNvSpPr>
          <p:nvPr>
            <p:ph type="body" sz="quarter" idx="11"/>
          </p:nvPr>
        </p:nvSpPr>
        <p:spPr>
          <a:xfrm>
            <a:off x="675107" y="1439008"/>
            <a:ext cx="11517923" cy="4360984"/>
          </a:xfrm>
        </p:spPr>
        <p:txBody>
          <a:bodyPr lIns="91440" tIns="45720" rIns="91440" bIns="45720" anchor="t"/>
          <a:lstStyle/>
          <a:p>
            <a:pPr algn="l"/>
            <a:r>
              <a:rPr lang="en-US" sz="2800" dirty="0"/>
              <a:t>	</a:t>
            </a:r>
          </a:p>
          <a:p>
            <a:pPr algn="l"/>
            <a:r>
              <a:rPr lang="en-US" sz="2800" dirty="0">
                <a:latin typeface="Barlow Condensed" panose="00000506000000000000" pitchFamily="2" charset="0"/>
                <a:ea typeface="+mn-lt"/>
                <a:cs typeface="Arial"/>
              </a:rPr>
              <a:t>Would you be interested in volunteering for Impact Hart?</a:t>
            </a:r>
            <a:endParaRPr lang="en-GB" sz="2800" dirty="0">
              <a:latin typeface="Barlow Condensed" panose="00000506000000000000" pitchFamily="2" charset="0"/>
              <a:ea typeface="+mn-lt"/>
              <a:cs typeface="Arial"/>
            </a:endParaRPr>
          </a:p>
        </p:txBody>
      </p:sp>
      <p:sp>
        <p:nvSpPr>
          <p:cNvPr id="3" name="Text Placeholder 2">
            <a:extLst>
              <a:ext uri="{FF2B5EF4-FFF2-40B4-BE49-F238E27FC236}">
                <a16:creationId xmlns:a16="http://schemas.microsoft.com/office/drawing/2014/main" id="{726BC29A-B92F-C0B2-5247-8371F63FDA75}"/>
              </a:ext>
            </a:extLst>
          </p:cNvPr>
          <p:cNvSpPr>
            <a:spLocks noGrp="1"/>
          </p:cNvSpPr>
          <p:nvPr>
            <p:ph type="body" sz="quarter" idx="14"/>
          </p:nvPr>
        </p:nvSpPr>
        <p:spPr>
          <a:xfrm>
            <a:off x="908539" y="446414"/>
            <a:ext cx="10515600" cy="816623"/>
          </a:xfrm>
        </p:spPr>
        <p:txBody>
          <a:bodyPr>
            <a:normAutofit lnSpcReduction="10000"/>
          </a:bodyPr>
          <a:lstStyle/>
          <a:p>
            <a:r>
              <a:rPr lang="en-US" dirty="0">
                <a:latin typeface="Barlow Condensed" panose="00000506000000000000" pitchFamily="2" charset="0"/>
              </a:rPr>
              <a:t>Volunteer?</a:t>
            </a:r>
          </a:p>
        </p:txBody>
      </p:sp>
      <p:pic>
        <p:nvPicPr>
          <p:cNvPr id="10" name="Picture 9" descr="A blue tent with a dice and a blanket on it&#10;&#10;AI-generated content may be incorrect.">
            <a:extLst>
              <a:ext uri="{FF2B5EF4-FFF2-40B4-BE49-F238E27FC236}">
                <a16:creationId xmlns:a16="http://schemas.microsoft.com/office/drawing/2014/main" id="{2ED06D43-5A2B-9B25-AD18-F3E3C096629D}"/>
              </a:ext>
            </a:extLst>
          </p:cNvPr>
          <p:cNvPicPr>
            <a:picLocks noChangeAspect="1"/>
          </p:cNvPicPr>
          <p:nvPr/>
        </p:nvPicPr>
        <p:blipFill>
          <a:blip r:embed="rId2"/>
          <a:stretch>
            <a:fillRect/>
          </a:stretch>
        </p:blipFill>
        <p:spPr>
          <a:xfrm>
            <a:off x="1753154" y="2583710"/>
            <a:ext cx="2305362" cy="3067425"/>
          </a:xfrm>
          <a:prstGeom prst="rect">
            <a:avLst/>
          </a:prstGeom>
        </p:spPr>
      </p:pic>
      <p:pic>
        <p:nvPicPr>
          <p:cNvPr id="12" name="Picture 11">
            <a:extLst>
              <a:ext uri="{FF2B5EF4-FFF2-40B4-BE49-F238E27FC236}">
                <a16:creationId xmlns:a16="http://schemas.microsoft.com/office/drawing/2014/main" id="{193C0945-22E8-C0D8-2FE4-C01C70D593C3}"/>
              </a:ext>
            </a:extLst>
          </p:cNvPr>
          <p:cNvPicPr>
            <a:picLocks noChangeAspect="1"/>
          </p:cNvPicPr>
          <p:nvPr/>
        </p:nvPicPr>
        <p:blipFill>
          <a:blip r:embed="rId3"/>
          <a:stretch>
            <a:fillRect/>
          </a:stretch>
        </p:blipFill>
        <p:spPr>
          <a:xfrm>
            <a:off x="5621380" y="2577319"/>
            <a:ext cx="2305362" cy="3073816"/>
          </a:xfrm>
          <a:prstGeom prst="rect">
            <a:avLst/>
          </a:prstGeom>
        </p:spPr>
      </p:pic>
      <p:pic>
        <p:nvPicPr>
          <p:cNvPr id="5" name="Picture 4" descr="A person holding a device&#10;&#10;AI-generated content may be incorrect.">
            <a:extLst>
              <a:ext uri="{FF2B5EF4-FFF2-40B4-BE49-F238E27FC236}">
                <a16:creationId xmlns:a16="http://schemas.microsoft.com/office/drawing/2014/main" id="{F45A5959-2140-87AF-2F31-F38DDBB432A1}"/>
              </a:ext>
            </a:extLst>
          </p:cNvPr>
          <p:cNvPicPr>
            <a:picLocks noChangeAspect="1"/>
          </p:cNvPicPr>
          <p:nvPr/>
        </p:nvPicPr>
        <p:blipFill>
          <a:blip r:embed="rId4"/>
          <a:stretch>
            <a:fillRect/>
          </a:stretch>
        </p:blipFill>
        <p:spPr>
          <a:xfrm rot="10800000">
            <a:off x="8507532" y="2870789"/>
            <a:ext cx="3104707" cy="2328530"/>
          </a:xfrm>
          <a:prstGeom prst="rect">
            <a:avLst/>
          </a:prstGeom>
        </p:spPr>
      </p:pic>
    </p:spTree>
    <p:extLst>
      <p:ext uri="{BB962C8B-B14F-4D97-AF65-F5344CB8AC3E}">
        <p14:creationId xmlns:p14="http://schemas.microsoft.com/office/powerpoint/2010/main" val="3096425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D102B-294A-C052-516E-CC923A5F16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0D174E-E2EC-7CA5-2B86-7F311783543B}"/>
              </a:ext>
            </a:extLst>
          </p:cNvPr>
          <p:cNvSpPr>
            <a:spLocks noGrp="1"/>
          </p:cNvSpPr>
          <p:nvPr>
            <p:ph type="body" sz="quarter" idx="11"/>
          </p:nvPr>
        </p:nvSpPr>
        <p:spPr>
          <a:xfrm>
            <a:off x="675107" y="1439008"/>
            <a:ext cx="11517923" cy="4360984"/>
          </a:xfrm>
        </p:spPr>
        <p:txBody>
          <a:bodyPr lIns="91440" tIns="45720" rIns="91440" bIns="45720" anchor="t"/>
          <a:lstStyle/>
          <a:p>
            <a:pPr algn="l"/>
            <a:r>
              <a:rPr lang="en-US" sz="2800" dirty="0"/>
              <a:t>	</a:t>
            </a:r>
          </a:p>
          <a:p>
            <a:pPr algn="l"/>
            <a:endParaRPr lang="en-US" sz="2800" dirty="0"/>
          </a:p>
        </p:txBody>
      </p:sp>
      <p:sp>
        <p:nvSpPr>
          <p:cNvPr id="3" name="Text Placeholder 2">
            <a:extLst>
              <a:ext uri="{FF2B5EF4-FFF2-40B4-BE49-F238E27FC236}">
                <a16:creationId xmlns:a16="http://schemas.microsoft.com/office/drawing/2014/main" id="{ED855B72-D40A-2455-E4BE-E6E86DA9D3DE}"/>
              </a:ext>
            </a:extLst>
          </p:cNvPr>
          <p:cNvSpPr>
            <a:spLocks noGrp="1"/>
          </p:cNvSpPr>
          <p:nvPr>
            <p:ph type="body" sz="quarter" idx="14"/>
          </p:nvPr>
        </p:nvSpPr>
        <p:spPr>
          <a:xfrm>
            <a:off x="-867098" y="435628"/>
            <a:ext cx="10515600" cy="816623"/>
          </a:xfrm>
        </p:spPr>
        <p:txBody>
          <a:bodyPr>
            <a:normAutofit lnSpcReduction="10000"/>
          </a:bodyPr>
          <a:lstStyle/>
          <a:p>
            <a:r>
              <a:rPr lang="en-US" dirty="0">
                <a:latin typeface="Barlow Condensed" panose="00000506000000000000" pitchFamily="2" charset="0"/>
              </a:rPr>
              <a:t>School engagement</a:t>
            </a:r>
          </a:p>
        </p:txBody>
      </p:sp>
      <p:pic>
        <p:nvPicPr>
          <p:cNvPr id="6" name="Picture 5" descr="A blue paper with a drawing of a planet earth">
            <a:extLst>
              <a:ext uri="{FF2B5EF4-FFF2-40B4-BE49-F238E27FC236}">
                <a16:creationId xmlns:a16="http://schemas.microsoft.com/office/drawing/2014/main" id="{62A7F749-37D4-5B8D-E075-9B0B9FAAAD6A}"/>
              </a:ext>
            </a:extLst>
          </p:cNvPr>
          <p:cNvPicPr>
            <a:picLocks noChangeAspect="1"/>
          </p:cNvPicPr>
          <p:nvPr/>
        </p:nvPicPr>
        <p:blipFill>
          <a:blip r:embed="rId2"/>
          <a:stretch>
            <a:fillRect/>
          </a:stretch>
        </p:blipFill>
        <p:spPr>
          <a:xfrm rot="16200000">
            <a:off x="1895264" y="3679026"/>
            <a:ext cx="1926727" cy="2568969"/>
          </a:xfrm>
          <a:prstGeom prst="rect">
            <a:avLst/>
          </a:prstGeom>
        </p:spPr>
      </p:pic>
      <p:pic>
        <p:nvPicPr>
          <p:cNvPr id="8" name="Picture 7" descr="A paper with a drawing of pasta and a sad face&#10;&#10;AI-generated content may be incorrect.">
            <a:extLst>
              <a:ext uri="{FF2B5EF4-FFF2-40B4-BE49-F238E27FC236}">
                <a16:creationId xmlns:a16="http://schemas.microsoft.com/office/drawing/2014/main" id="{D5A797FE-E44B-2393-E71A-D39A82A68009}"/>
              </a:ext>
            </a:extLst>
          </p:cNvPr>
          <p:cNvPicPr>
            <a:picLocks noChangeAspect="1"/>
          </p:cNvPicPr>
          <p:nvPr/>
        </p:nvPicPr>
        <p:blipFill>
          <a:blip r:embed="rId3"/>
          <a:stretch>
            <a:fillRect/>
          </a:stretch>
        </p:blipFill>
        <p:spPr>
          <a:xfrm>
            <a:off x="4626150" y="2929723"/>
            <a:ext cx="1695448" cy="2260597"/>
          </a:xfrm>
          <a:prstGeom prst="rect">
            <a:avLst/>
          </a:prstGeom>
        </p:spPr>
      </p:pic>
      <p:pic>
        <p:nvPicPr>
          <p:cNvPr id="11" name="Picture 10" descr="A white poster with a sign and words&#10;&#10;AI-generated content may be incorrect.">
            <a:extLst>
              <a:ext uri="{FF2B5EF4-FFF2-40B4-BE49-F238E27FC236}">
                <a16:creationId xmlns:a16="http://schemas.microsoft.com/office/drawing/2014/main" id="{F3D0CAB6-BBB8-0B8D-BA66-76AD48F6BCF4}"/>
              </a:ext>
            </a:extLst>
          </p:cNvPr>
          <p:cNvPicPr>
            <a:picLocks noChangeAspect="1"/>
          </p:cNvPicPr>
          <p:nvPr/>
        </p:nvPicPr>
        <p:blipFill>
          <a:blip r:embed="rId4"/>
          <a:stretch>
            <a:fillRect/>
          </a:stretch>
        </p:blipFill>
        <p:spPr>
          <a:xfrm rot="16200000">
            <a:off x="1794784" y="1137195"/>
            <a:ext cx="2127690" cy="2836920"/>
          </a:xfrm>
          <a:prstGeom prst="rect">
            <a:avLst/>
          </a:prstGeom>
        </p:spPr>
      </p:pic>
      <p:pic>
        <p:nvPicPr>
          <p:cNvPr id="14" name="Picture 13" descr="A person standing in front of a large screen with a screen above her&#10;&#10;AI-generated content may be incorrect.">
            <a:extLst>
              <a:ext uri="{FF2B5EF4-FFF2-40B4-BE49-F238E27FC236}">
                <a16:creationId xmlns:a16="http://schemas.microsoft.com/office/drawing/2014/main" id="{FB860F3D-BC91-9188-430D-0F8686731BB7}"/>
              </a:ext>
            </a:extLst>
          </p:cNvPr>
          <p:cNvPicPr>
            <a:picLocks noChangeAspect="1"/>
          </p:cNvPicPr>
          <p:nvPr/>
        </p:nvPicPr>
        <p:blipFill>
          <a:blip r:embed="rId5"/>
          <a:stretch>
            <a:fillRect/>
          </a:stretch>
        </p:blipFill>
        <p:spPr>
          <a:xfrm>
            <a:off x="7737940" y="1673985"/>
            <a:ext cx="3778953" cy="2834215"/>
          </a:xfrm>
          <a:prstGeom prst="rect">
            <a:avLst/>
          </a:prstGeom>
        </p:spPr>
      </p:pic>
    </p:spTree>
    <p:extLst>
      <p:ext uri="{BB962C8B-B14F-4D97-AF65-F5344CB8AC3E}">
        <p14:creationId xmlns:p14="http://schemas.microsoft.com/office/powerpoint/2010/main" val="1712845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44BC6-CC12-3905-5C10-1899865D1BB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B8DBB70-7D6A-34DD-BF6F-6D5909125E1D}"/>
              </a:ext>
            </a:extLst>
          </p:cNvPr>
          <p:cNvSpPr>
            <a:spLocks noGrp="1"/>
          </p:cNvSpPr>
          <p:nvPr>
            <p:ph type="body" sz="quarter" idx="14"/>
          </p:nvPr>
        </p:nvSpPr>
        <p:spPr>
          <a:xfrm>
            <a:off x="-512756" y="361800"/>
            <a:ext cx="10515600" cy="816623"/>
          </a:xfrm>
        </p:spPr>
        <p:txBody>
          <a:bodyPr>
            <a:normAutofit lnSpcReduction="10000"/>
          </a:bodyPr>
          <a:lstStyle/>
          <a:p>
            <a:r>
              <a:rPr lang="en-US" dirty="0"/>
              <a:t>Home retrofit grants</a:t>
            </a:r>
          </a:p>
        </p:txBody>
      </p:sp>
      <p:pic>
        <p:nvPicPr>
          <p:cNvPr id="6" name="Picture 5" descr="A qr code on a white background">
            <a:extLst>
              <a:ext uri="{FF2B5EF4-FFF2-40B4-BE49-F238E27FC236}">
                <a16:creationId xmlns:a16="http://schemas.microsoft.com/office/drawing/2014/main" id="{09A00AE7-6C11-B732-B047-29851319A5EB}"/>
              </a:ext>
            </a:extLst>
          </p:cNvPr>
          <p:cNvPicPr>
            <a:picLocks noChangeAspect="1"/>
          </p:cNvPicPr>
          <p:nvPr/>
        </p:nvPicPr>
        <p:blipFill>
          <a:blip r:embed="rId3"/>
          <a:stretch>
            <a:fillRect/>
          </a:stretch>
        </p:blipFill>
        <p:spPr>
          <a:xfrm>
            <a:off x="2560904" y="1359557"/>
            <a:ext cx="3398415" cy="3398415"/>
          </a:xfrm>
          <a:prstGeom prst="rect">
            <a:avLst/>
          </a:prstGeom>
        </p:spPr>
      </p:pic>
      <p:sp>
        <p:nvSpPr>
          <p:cNvPr id="7" name="TextBox 6">
            <a:extLst>
              <a:ext uri="{FF2B5EF4-FFF2-40B4-BE49-F238E27FC236}">
                <a16:creationId xmlns:a16="http://schemas.microsoft.com/office/drawing/2014/main" id="{3CB61F0F-B211-2AE6-8451-BEFC3C4A3E5C}"/>
              </a:ext>
            </a:extLst>
          </p:cNvPr>
          <p:cNvSpPr txBox="1"/>
          <p:nvPr/>
        </p:nvSpPr>
        <p:spPr>
          <a:xfrm>
            <a:off x="2187914" y="4845051"/>
            <a:ext cx="4472609" cy="523220"/>
          </a:xfrm>
          <a:prstGeom prst="rect">
            <a:avLst/>
          </a:prstGeom>
          <a:noFill/>
        </p:spPr>
        <p:txBody>
          <a:bodyPr wrap="square" rtlCol="0">
            <a:spAutoFit/>
          </a:bodyPr>
          <a:lstStyle/>
          <a:p>
            <a:r>
              <a:rPr lang="en-GB" sz="2800" b="1" dirty="0">
                <a:solidFill>
                  <a:srgbClr val="016E7D"/>
                </a:solidFill>
                <a:latin typeface="Barlow Condensed" panose="00000506000000000000" pitchFamily="2" charset="0"/>
              </a:rPr>
              <a:t>Scan here for more information</a:t>
            </a:r>
          </a:p>
        </p:txBody>
      </p:sp>
      <p:pic>
        <p:nvPicPr>
          <p:cNvPr id="5" name="Picture 4">
            <a:extLst>
              <a:ext uri="{FF2B5EF4-FFF2-40B4-BE49-F238E27FC236}">
                <a16:creationId xmlns:a16="http://schemas.microsoft.com/office/drawing/2014/main" id="{DEF68F2C-4934-1FCE-A587-E363531F5973}"/>
              </a:ext>
            </a:extLst>
          </p:cNvPr>
          <p:cNvPicPr>
            <a:picLocks noChangeAspect="1"/>
          </p:cNvPicPr>
          <p:nvPr/>
        </p:nvPicPr>
        <p:blipFill>
          <a:blip r:embed="rId4"/>
          <a:stretch>
            <a:fillRect/>
          </a:stretch>
        </p:blipFill>
        <p:spPr>
          <a:xfrm>
            <a:off x="7931889" y="349423"/>
            <a:ext cx="3825406" cy="5418684"/>
          </a:xfrm>
          <a:prstGeom prst="rect">
            <a:avLst/>
          </a:prstGeom>
        </p:spPr>
      </p:pic>
    </p:spTree>
    <p:extLst>
      <p:ext uri="{BB962C8B-B14F-4D97-AF65-F5344CB8AC3E}">
        <p14:creationId xmlns:p14="http://schemas.microsoft.com/office/powerpoint/2010/main" val="711449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of a sun and a leaf&#10;&#10;Description automatically generated">
            <a:extLst>
              <a:ext uri="{FF2B5EF4-FFF2-40B4-BE49-F238E27FC236}">
                <a16:creationId xmlns:a16="http://schemas.microsoft.com/office/drawing/2014/main" id="{9DB5A1AB-705E-FB54-9A65-5465CCCFF16A}"/>
              </a:ext>
            </a:extLst>
          </p:cNvPr>
          <p:cNvPicPr>
            <a:picLocks noChangeAspect="1"/>
          </p:cNvPicPr>
          <p:nvPr/>
        </p:nvPicPr>
        <p:blipFill>
          <a:blip r:embed="rId3"/>
          <a:stretch>
            <a:fillRect/>
          </a:stretch>
        </p:blipFill>
        <p:spPr>
          <a:xfrm>
            <a:off x="10310674" y="601054"/>
            <a:ext cx="1120939" cy="1036868"/>
          </a:xfrm>
          <a:prstGeom prst="rect">
            <a:avLst/>
          </a:prstGeom>
        </p:spPr>
      </p:pic>
      <p:sp>
        <p:nvSpPr>
          <p:cNvPr id="4" name="TextBox 3">
            <a:extLst>
              <a:ext uri="{FF2B5EF4-FFF2-40B4-BE49-F238E27FC236}">
                <a16:creationId xmlns:a16="http://schemas.microsoft.com/office/drawing/2014/main" id="{DFA8BC1E-C8AA-CD47-F081-8DE7B838875E}"/>
              </a:ext>
            </a:extLst>
          </p:cNvPr>
          <p:cNvSpPr txBox="1"/>
          <p:nvPr/>
        </p:nvSpPr>
        <p:spPr>
          <a:xfrm>
            <a:off x="1654534" y="311318"/>
            <a:ext cx="8246828" cy="923330"/>
          </a:xfrm>
          <a:prstGeom prst="rect">
            <a:avLst/>
          </a:prstGeom>
          <a:noFill/>
        </p:spPr>
        <p:txBody>
          <a:bodyPr wrap="square">
            <a:spAutoFit/>
          </a:bodyPr>
          <a:lstStyle/>
          <a:p>
            <a:pPr algn="ctr">
              <a:spcBef>
                <a:spcPts val="600"/>
              </a:spcBef>
              <a:spcAft>
                <a:spcPts val="600"/>
              </a:spcAft>
            </a:pPr>
            <a:r>
              <a:rPr lang="en-US" sz="5400" b="1" dirty="0">
                <a:solidFill>
                  <a:srgbClr val="016E7D"/>
                </a:solidFill>
                <a:latin typeface="Barlow" panose="00000500000000000000" pitchFamily="2" charset="0"/>
              </a:rPr>
              <a:t>The Environment Centre</a:t>
            </a:r>
          </a:p>
        </p:txBody>
      </p:sp>
      <p:pic>
        <p:nvPicPr>
          <p:cNvPr id="6" name="Picture 5">
            <a:extLst>
              <a:ext uri="{FF2B5EF4-FFF2-40B4-BE49-F238E27FC236}">
                <a16:creationId xmlns:a16="http://schemas.microsoft.com/office/drawing/2014/main" id="{014F7CF4-A158-6754-332B-4CE0BC91611A}"/>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0130096"/>
      </p:ext>
    </p:extLst>
  </p:cSld>
  <p:clrMapOvr>
    <a:masterClrMapping/>
  </p:clrMapOvr>
</p:sld>
</file>

<file path=ppt/theme/theme1.xml><?xml version="1.0" encoding="utf-8"?>
<a:theme xmlns:a="http://schemas.openxmlformats.org/drawingml/2006/main" name="Retrospect">
  <a:themeElements>
    <a:clrScheme name="Custom 2">
      <a:dk1>
        <a:srgbClr val="000000"/>
      </a:dk1>
      <a:lt1>
        <a:srgbClr val="FFFAEA"/>
      </a:lt1>
      <a:dk2>
        <a:srgbClr val="637052"/>
      </a:dk2>
      <a:lt2>
        <a:srgbClr val="CCDDEA"/>
      </a:lt2>
      <a:accent1>
        <a:srgbClr val="E2001A"/>
      </a:accent1>
      <a:accent2>
        <a:srgbClr val="172983"/>
      </a:accent2>
      <a:accent3>
        <a:srgbClr val="009136"/>
      </a:accent3>
      <a:accent4>
        <a:srgbClr val="5B3E22"/>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resentation1" id="{E7E078FA-2D87-4BCF-A61D-4DBE6B39F04A}" vid="{F66306B1-F066-4C7E-99BA-861D8F83ED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d2d564f-170c-4496-9c24-5f998e3e06a1" xsi:nil="true"/>
    <SharedWithUsers xmlns="cd2d564f-170c-4496-9c24-5f998e3e06a1">
      <UserInfo>
        <DisplayName>Julie Routley</DisplayName>
        <AccountId>32</AccountId>
        <AccountType/>
      </UserInfo>
      <UserInfo>
        <DisplayName>Alison Blanchard</DisplayName>
        <AccountId>28</AccountId>
        <AccountType/>
      </UserInfo>
      <UserInfo>
        <DisplayName>Suzanne Pinkney</DisplayName>
        <AccountId>27</AccountId>
        <AccountType/>
      </UserInfo>
      <UserInfo>
        <DisplayName>Gerry Crisp</DisplayName>
        <AccountId>44</AccountId>
        <AccountType/>
      </UserInfo>
      <UserInfo>
        <DisplayName>Mark Vernon</DisplayName>
        <AccountId>45</AccountId>
        <AccountType/>
      </UserInfo>
      <UserInfo>
        <DisplayName>Alex Drage</DisplayName>
        <AccountId>46</AccountId>
        <AccountType/>
      </UserInfo>
      <UserInfo>
        <DisplayName>Stuart Bailey</DisplayName>
        <AccountId>47</AccountId>
        <AccountType/>
      </UserInfo>
      <UserInfo>
        <DisplayName>Pam Phelps-Jones</DisplayName>
        <AccountId>48</AccountId>
        <AccountType/>
      </UserInfo>
      <UserInfo>
        <DisplayName>Mark Griffin</DisplayName>
        <AccountId>49</AccountId>
        <AccountType/>
      </UserInfo>
      <UserInfo>
        <DisplayName>Bob Harward</DisplayName>
        <AccountId>50</AccountId>
        <AccountType/>
      </UserInfo>
      <UserInfo>
        <DisplayName>Greg Easterbrook</DisplayName>
        <AccountId>51</AccountId>
        <AccountType/>
      </UserInfo>
      <UserInfo>
        <DisplayName>Julia Wedlock</DisplayName>
        <AccountId>52</AccountId>
        <AccountType/>
      </UserInfo>
      <UserInfo>
        <DisplayName>Graham Cockarill</DisplayName>
        <AccountId>53</AccountId>
        <AccountType/>
      </UserInfo>
      <UserInfo>
        <DisplayName>Tony Spencer</DisplayName>
        <AccountId>54</AccountId>
        <AccountType/>
      </UserInfo>
      <UserInfo>
        <DisplayName>Mark Higgins</DisplayName>
        <AccountId>55</AccountId>
        <AccountType/>
      </UserInfo>
      <UserInfo>
        <DisplayName>Nicky Jones</DisplayName>
        <AccountId>56</AccountId>
        <AccountType/>
      </UserInfo>
    </SharedWithUsers>
    <lcf76f155ced4ddcb4097134ff3c332f xmlns="efee5af8-9589-4cc5-a9d6-7c8b5751d04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787D1686CF7C4EB152AE8C53D7AEAD" ma:contentTypeVersion="15" ma:contentTypeDescription="Create a new document." ma:contentTypeScope="" ma:versionID="c94b8fb6df998d3421934f1633e43157">
  <xsd:schema xmlns:xsd="http://www.w3.org/2001/XMLSchema" xmlns:xs="http://www.w3.org/2001/XMLSchema" xmlns:p="http://schemas.microsoft.com/office/2006/metadata/properties" xmlns:ns2="cd2d564f-170c-4496-9c24-5f998e3e06a1" xmlns:ns3="efee5af8-9589-4cc5-a9d6-7c8b5751d04c" targetNamespace="http://schemas.microsoft.com/office/2006/metadata/properties" ma:root="true" ma:fieldsID="2f70bfa35f00b4c987aaf9ae2356a53f" ns2:_="" ns3:_="">
    <xsd:import namespace="cd2d564f-170c-4496-9c24-5f998e3e06a1"/>
    <xsd:import namespace="efee5af8-9589-4cc5-a9d6-7c8b5751d04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2d564f-170c-4496-9c24-5f998e3e06a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f493074-6b6b-4c38-a0b9-d343b0c02732}" ma:internalName="TaxCatchAll" ma:showField="CatchAllData" ma:web="cd2d564f-170c-4496-9c24-5f998e3e06a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fee5af8-9589-4cc5-a9d6-7c8b5751d04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b92133f-f459-4330-8701-c55b83e173e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35E751-E110-4AFF-A454-171957F46AF9}">
  <ds:schemaRefs>
    <ds:schemaRef ds:uri="cd2d564f-170c-4496-9c24-5f998e3e06a1"/>
    <ds:schemaRef ds:uri="e6d16f1d-c0f3-42ab-a907-39e2a52e8fab"/>
    <ds:schemaRef ds:uri="http://schemas.microsoft.com/office/2006/metadata/properties"/>
    <ds:schemaRef ds:uri="http://schemas.microsoft.com/office/infopath/2007/PartnerControls"/>
    <ds:schemaRef ds:uri="efee5af8-9589-4cc5-a9d6-7c8b5751d04c"/>
  </ds:schemaRefs>
</ds:datastoreItem>
</file>

<file path=customXml/itemProps2.xml><?xml version="1.0" encoding="utf-8"?>
<ds:datastoreItem xmlns:ds="http://schemas.openxmlformats.org/officeDocument/2006/customXml" ds:itemID="{27C61994-3BD8-4C68-8F9E-791619A4D254}">
  <ds:schemaRefs>
    <ds:schemaRef ds:uri="http://schemas.microsoft.com/sharepoint/v3/contenttype/forms"/>
  </ds:schemaRefs>
</ds:datastoreItem>
</file>

<file path=customXml/itemProps3.xml><?xml version="1.0" encoding="utf-8"?>
<ds:datastoreItem xmlns:ds="http://schemas.openxmlformats.org/officeDocument/2006/customXml" ds:itemID="{BCC230C8-F5AA-46F4-8976-5D2036E3F1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2d564f-170c-4496-9c24-5f998e3e06a1"/>
    <ds:schemaRef ds:uri="efee5af8-9589-4cc5-a9d6-7c8b5751d0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YTC PowerPoint Template</Template>
  <TotalTime>21075</TotalTime>
  <Words>614</Words>
  <Application>Microsoft Office PowerPoint</Application>
  <PresentationFormat>Widescreen</PresentationFormat>
  <Paragraphs>90</Paragraphs>
  <Slides>25</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Barlow</vt:lpstr>
      <vt:lpstr>Barlow Condensed</vt:lpstr>
      <vt:lpstr>Calibri</vt:lpstr>
      <vt:lpstr>Calibri Light</vt:lpstr>
      <vt:lpstr>Courier New,monospace</vt:lpstr>
      <vt:lpstr>Segoe UI</vt:lpstr>
      <vt:lpstr>Retrospect</vt:lpstr>
      <vt:lpstr>Community Climate Forum</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Refreshments</vt:lpstr>
      <vt:lpstr>Climate Priorities Summary</vt:lpstr>
      <vt:lpstr>YTC Update</vt:lpstr>
      <vt:lpstr>Office Solar Panels</vt:lpstr>
      <vt:lpstr>Office Solar Panels</vt:lpstr>
      <vt:lpstr>Office Solar Panels</vt:lpstr>
      <vt:lpstr>Tythings Solar Panels</vt:lpstr>
      <vt:lpstr>Tythings Solar Panels</vt:lpstr>
      <vt:lpstr>Tythings Solar Panels</vt:lpstr>
      <vt:lpstr>Thank you for listening!</vt:lpstr>
      <vt:lpstr>Round Table Discussion</vt:lpstr>
      <vt:lpstr>Thank you for coming!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Feel Good Festival 2024</dc:title>
  <dc:creator>Suzanne Pinkney</dc:creator>
  <cp:lastModifiedBy>Suzanne Pinkney</cp:lastModifiedBy>
  <cp:revision>7</cp:revision>
  <dcterms:created xsi:type="dcterms:W3CDTF">2024-01-31T14:48:48Z</dcterms:created>
  <dcterms:modified xsi:type="dcterms:W3CDTF">2025-07-07T13:33:13Z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0x01010064787D1686CF7C4EB152AE8C53D7AEAD</vt:lpwstr>
  </property>
</Properties>
</file>