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71" r:id="rId4"/>
    <p:sldMasterId id="2147483700" r:id="rId5"/>
    <p:sldMasterId id="2147483664" r:id="rId6"/>
    <p:sldMasterId id="2147483678" r:id="rId7"/>
    <p:sldMasterId id="2147483680" r:id="rId8"/>
    <p:sldMasterId id="2147483682" r:id="rId9"/>
    <p:sldMasterId id="2147483662" r:id="rId10"/>
    <p:sldMasterId id="2147483663" r:id="rId11"/>
  </p:sldMasterIdLst>
  <p:notesMasterIdLst>
    <p:notesMasterId r:id="rId23"/>
  </p:notesMasterIdLst>
  <p:sldIdLst>
    <p:sldId id="291" r:id="rId12"/>
    <p:sldId id="880" r:id="rId13"/>
    <p:sldId id="887" r:id="rId14"/>
    <p:sldId id="889" r:id="rId15"/>
    <p:sldId id="890" r:id="rId16"/>
    <p:sldId id="888" r:id="rId17"/>
    <p:sldId id="282" r:id="rId18"/>
    <p:sldId id="885" r:id="rId19"/>
    <p:sldId id="886" r:id="rId20"/>
    <p:sldId id="891" r:id="rId21"/>
    <p:sldId id="867" r:id="rId22"/>
  </p:sldIdLst>
  <p:sldSz cx="12192000" cy="6858000"/>
  <p:notesSz cx="6797675" cy="9926638"/>
  <p:embeddedFontLst>
    <p:embeddedFont>
      <p:font typeface="Barlow" panose="00000500000000000000" pitchFamily="2" charset="0"/>
      <p:regular r:id="rId24"/>
      <p:bold r:id="rId25"/>
      <p:italic r:id="rId26"/>
      <p:boldItalic r:id="rId27"/>
    </p:embeddedFont>
    <p:embeddedFont>
      <p:font typeface="Barlow Condensed" panose="00000506000000000000" pitchFamily="2" charset="0"/>
      <p:regular r:id="rId28"/>
      <p:bold r:id="rId29"/>
      <p:italic r:id="rId30"/>
      <p:boldItalic r:id="rId31"/>
    </p:embeddedFont>
    <p:embeddedFont>
      <p:font typeface="Barlow SemiBold" panose="00000700000000000000" pitchFamily="2" charset="0"/>
      <p:bold r:id="rId32"/>
      <p:boldItalic r:id="rId33"/>
    </p:embeddedFont>
    <p:embeddedFont>
      <p:font typeface="Segoe UI" panose="020B0502040204020203"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733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583CFF-3206-B9B5-D452-88662D4AFAD6}" name="Joanna Simpson" initials="JS" userId="S::joanna.simpson@hart.gov.uk::7fc119a4-c3f8-486a-a12c-3b8bf213d6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A437"/>
    <a:srgbClr val="016E7D"/>
    <a:srgbClr val="BBE4FA"/>
    <a:srgbClr val="89B2B9"/>
    <a:srgbClr val="3FA435"/>
    <a:srgbClr val="006776"/>
    <a:srgbClr val="605E62"/>
    <a:srgbClr val="A2C516"/>
    <a:srgbClr val="F9B000"/>
    <a:srgbClr val="9C52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3B23B2-8B36-4A56-8FAD-95D1F9BE33D7}" v="11" dt="2025-07-04T10:22:40.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9"/>
    <p:restoredTop sz="96327"/>
  </p:normalViewPr>
  <p:slideViewPr>
    <p:cSldViewPr snapToGrid="0" snapToObjects="1" showGuides="1">
      <p:cViewPr varScale="1">
        <p:scale>
          <a:sx n="60" d="100"/>
          <a:sy n="60" d="100"/>
        </p:scale>
        <p:origin x="1264" y="48"/>
      </p:cViewPr>
      <p:guideLst>
        <p:guide orient="horz" pos="913"/>
        <p:guide pos="73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0.xml"/><Relationship Id="rId34" Type="http://schemas.openxmlformats.org/officeDocument/2006/relationships/font" Target="fonts/font11.fntdata"/><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font" Target="fonts/font8.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a Simpson" userId="7fc119a4-c3f8-486a-a12c-3b8bf213d600" providerId="ADAL" clId="{183B23B2-8B36-4A56-8FAD-95D1F9BE33D7}"/>
    <pc:docChg chg="custSel addSld delSld modSld sldOrd">
      <pc:chgData name="Joanna Simpson" userId="7fc119a4-c3f8-486a-a12c-3b8bf213d600" providerId="ADAL" clId="{183B23B2-8B36-4A56-8FAD-95D1F9BE33D7}" dt="2025-07-04T11:10:05.290" v="365"/>
      <pc:docMkLst>
        <pc:docMk/>
      </pc:docMkLst>
      <pc:sldChg chg="modSp mod">
        <pc:chgData name="Joanna Simpson" userId="7fc119a4-c3f8-486a-a12c-3b8bf213d600" providerId="ADAL" clId="{183B23B2-8B36-4A56-8FAD-95D1F9BE33D7}" dt="2025-07-01T08:18:19.003" v="20" actId="20577"/>
        <pc:sldMkLst>
          <pc:docMk/>
          <pc:sldMk cId="2683124960" sldId="880"/>
        </pc:sldMkLst>
        <pc:spChg chg="mod">
          <ac:chgData name="Joanna Simpson" userId="7fc119a4-c3f8-486a-a12c-3b8bf213d600" providerId="ADAL" clId="{183B23B2-8B36-4A56-8FAD-95D1F9BE33D7}" dt="2025-07-01T08:18:19.003" v="20" actId="20577"/>
          <ac:spMkLst>
            <pc:docMk/>
            <pc:sldMk cId="2683124960" sldId="880"/>
            <ac:spMk id="2" creationId="{1E9DA8A4-2CAE-C394-3717-4C6090583EE1}"/>
          </ac:spMkLst>
        </pc:spChg>
      </pc:sldChg>
      <pc:sldChg chg="addSp delSp modSp mod">
        <pc:chgData name="Joanna Simpson" userId="7fc119a4-c3f8-486a-a12c-3b8bf213d600" providerId="ADAL" clId="{183B23B2-8B36-4A56-8FAD-95D1F9BE33D7}" dt="2025-07-03T09:18:38.907" v="228" actId="20577"/>
        <pc:sldMkLst>
          <pc:docMk/>
          <pc:sldMk cId="3739118597" sldId="887"/>
        </pc:sldMkLst>
        <pc:spChg chg="mod">
          <ac:chgData name="Joanna Simpson" userId="7fc119a4-c3f8-486a-a12c-3b8bf213d600" providerId="ADAL" clId="{183B23B2-8B36-4A56-8FAD-95D1F9BE33D7}" dt="2025-07-03T09:18:38.907" v="228" actId="20577"/>
          <ac:spMkLst>
            <pc:docMk/>
            <pc:sldMk cId="3739118597" sldId="887"/>
            <ac:spMk id="2" creationId="{EBF75DE3-8A38-84C1-ABFA-F185C1A62262}"/>
          </ac:spMkLst>
        </pc:spChg>
        <pc:picChg chg="del">
          <ac:chgData name="Joanna Simpson" userId="7fc119a4-c3f8-486a-a12c-3b8bf213d600" providerId="ADAL" clId="{183B23B2-8B36-4A56-8FAD-95D1F9BE33D7}" dt="2025-07-03T09:06:28.442" v="132" actId="478"/>
          <ac:picMkLst>
            <pc:docMk/>
            <pc:sldMk cId="3739118597" sldId="887"/>
            <ac:picMk id="5" creationId="{55FD87D8-9C2F-A9AB-DF31-34DE496C7B48}"/>
          </ac:picMkLst>
        </pc:picChg>
        <pc:picChg chg="add del mod">
          <ac:chgData name="Joanna Simpson" userId="7fc119a4-c3f8-486a-a12c-3b8bf213d600" providerId="ADAL" clId="{183B23B2-8B36-4A56-8FAD-95D1F9BE33D7}" dt="2025-07-03T09:08:22.400" v="136" actId="478"/>
          <ac:picMkLst>
            <pc:docMk/>
            <pc:sldMk cId="3739118597" sldId="887"/>
            <ac:picMk id="8" creationId="{1FA5B128-6A26-7D32-320F-F46F747EE8C3}"/>
          </ac:picMkLst>
        </pc:picChg>
        <pc:picChg chg="add mod">
          <ac:chgData name="Joanna Simpson" userId="7fc119a4-c3f8-486a-a12c-3b8bf213d600" providerId="ADAL" clId="{183B23B2-8B36-4A56-8FAD-95D1F9BE33D7}" dt="2025-07-03T09:10:12.716" v="142" actId="14100"/>
          <ac:picMkLst>
            <pc:docMk/>
            <pc:sldMk cId="3739118597" sldId="887"/>
            <ac:picMk id="10" creationId="{13EFA433-538E-9AC7-F81A-0E0E5E48CD4F}"/>
          </ac:picMkLst>
        </pc:picChg>
      </pc:sldChg>
      <pc:sldChg chg="addSp delSp modSp add mod">
        <pc:chgData name="Joanna Simpson" userId="7fc119a4-c3f8-486a-a12c-3b8bf213d600" providerId="ADAL" clId="{183B23B2-8B36-4A56-8FAD-95D1F9BE33D7}" dt="2025-07-03T09:26:52.935" v="255" actId="20577"/>
        <pc:sldMkLst>
          <pc:docMk/>
          <pc:sldMk cId="3096425068" sldId="889"/>
        </pc:sldMkLst>
        <pc:spChg chg="mod">
          <ac:chgData name="Joanna Simpson" userId="7fc119a4-c3f8-486a-a12c-3b8bf213d600" providerId="ADAL" clId="{183B23B2-8B36-4A56-8FAD-95D1F9BE33D7}" dt="2025-07-03T09:26:52.935" v="255" actId="20577"/>
          <ac:spMkLst>
            <pc:docMk/>
            <pc:sldMk cId="3096425068" sldId="889"/>
            <ac:spMk id="2" creationId="{C92F151F-3CB2-50CE-6B5D-F1E590B1B685}"/>
          </ac:spMkLst>
        </pc:spChg>
        <pc:spChg chg="mod">
          <ac:chgData name="Joanna Simpson" userId="7fc119a4-c3f8-486a-a12c-3b8bf213d600" providerId="ADAL" clId="{183B23B2-8B36-4A56-8FAD-95D1F9BE33D7}" dt="2025-07-01T08:21:54.352" v="33" actId="20577"/>
          <ac:spMkLst>
            <pc:docMk/>
            <pc:sldMk cId="3096425068" sldId="889"/>
            <ac:spMk id="3" creationId="{726BC29A-B92F-C0B2-5247-8371F63FDA75}"/>
          </ac:spMkLst>
        </pc:spChg>
        <pc:picChg chg="add mod">
          <ac:chgData name="Joanna Simpson" userId="7fc119a4-c3f8-486a-a12c-3b8bf213d600" providerId="ADAL" clId="{183B23B2-8B36-4A56-8FAD-95D1F9BE33D7}" dt="2025-07-03T09:15:05.052" v="223" actId="1076"/>
          <ac:picMkLst>
            <pc:docMk/>
            <pc:sldMk cId="3096425068" sldId="889"/>
            <ac:picMk id="5" creationId="{F45A5959-2140-87AF-2F31-F38DDBB432A1}"/>
          </ac:picMkLst>
        </pc:picChg>
        <pc:picChg chg="add mod">
          <ac:chgData name="Joanna Simpson" userId="7fc119a4-c3f8-486a-a12c-3b8bf213d600" providerId="ADAL" clId="{183B23B2-8B36-4A56-8FAD-95D1F9BE33D7}" dt="2025-07-01T08:23:38.257" v="113" actId="1076"/>
          <ac:picMkLst>
            <pc:docMk/>
            <pc:sldMk cId="3096425068" sldId="889"/>
            <ac:picMk id="10" creationId="{2ED06D43-5A2B-9B25-AD18-F3E3C096629D}"/>
          </ac:picMkLst>
        </pc:picChg>
        <pc:picChg chg="add mod">
          <ac:chgData name="Joanna Simpson" userId="7fc119a4-c3f8-486a-a12c-3b8bf213d600" providerId="ADAL" clId="{183B23B2-8B36-4A56-8FAD-95D1F9BE33D7}" dt="2025-07-03T09:03:01.285" v="126" actId="1076"/>
          <ac:picMkLst>
            <pc:docMk/>
            <pc:sldMk cId="3096425068" sldId="889"/>
            <ac:picMk id="12" creationId="{193C0945-22E8-C0D8-2FE4-C01C70D593C3}"/>
          </ac:picMkLst>
        </pc:picChg>
      </pc:sldChg>
      <pc:sldChg chg="addSp delSp modSp del mod">
        <pc:chgData name="Joanna Simpson" userId="7fc119a4-c3f8-486a-a12c-3b8bf213d600" providerId="ADAL" clId="{183B23B2-8B36-4A56-8FAD-95D1F9BE33D7}" dt="2025-07-01T08:18:40.033" v="22" actId="2696"/>
        <pc:sldMkLst>
          <pc:docMk/>
          <pc:sldMk cId="3926961863" sldId="889"/>
        </pc:sldMkLst>
      </pc:sldChg>
      <pc:sldChg chg="addSp delSp modSp add mod">
        <pc:chgData name="Joanna Simpson" userId="7fc119a4-c3f8-486a-a12c-3b8bf213d600" providerId="ADAL" clId="{183B23B2-8B36-4A56-8FAD-95D1F9BE33D7}" dt="2025-07-03T09:14:47.575" v="222" actId="1076"/>
        <pc:sldMkLst>
          <pc:docMk/>
          <pc:sldMk cId="1712845475" sldId="890"/>
        </pc:sldMkLst>
        <pc:spChg chg="mod">
          <ac:chgData name="Joanna Simpson" userId="7fc119a4-c3f8-486a-a12c-3b8bf213d600" providerId="ADAL" clId="{183B23B2-8B36-4A56-8FAD-95D1F9BE33D7}" dt="2025-07-03T09:11:10.591" v="179" actId="20577"/>
          <ac:spMkLst>
            <pc:docMk/>
            <pc:sldMk cId="1712845475" sldId="890"/>
            <ac:spMk id="2" creationId="{110D174E-E2EC-7CA5-2B86-7F311783543B}"/>
          </ac:spMkLst>
        </pc:spChg>
        <pc:spChg chg="mod">
          <ac:chgData name="Joanna Simpson" userId="7fc119a4-c3f8-486a-a12c-3b8bf213d600" providerId="ADAL" clId="{183B23B2-8B36-4A56-8FAD-95D1F9BE33D7}" dt="2025-07-03T09:13:37.225" v="210" actId="1076"/>
          <ac:spMkLst>
            <pc:docMk/>
            <pc:sldMk cId="1712845475" sldId="890"/>
            <ac:spMk id="3" creationId="{ED855B72-D40A-2455-E4BE-E6E86DA9D3DE}"/>
          </ac:spMkLst>
        </pc:spChg>
        <pc:picChg chg="del">
          <ac:chgData name="Joanna Simpson" userId="7fc119a4-c3f8-486a-a12c-3b8bf213d600" providerId="ADAL" clId="{183B23B2-8B36-4A56-8FAD-95D1F9BE33D7}" dt="2025-07-03T09:11:02.276" v="177" actId="478"/>
          <ac:picMkLst>
            <pc:docMk/>
            <pc:sldMk cId="1712845475" sldId="890"/>
            <ac:picMk id="5" creationId="{70203CE2-C8EA-2D93-1C97-35AF1B21A23E}"/>
          </ac:picMkLst>
        </pc:picChg>
        <pc:picChg chg="add mod">
          <ac:chgData name="Joanna Simpson" userId="7fc119a4-c3f8-486a-a12c-3b8bf213d600" providerId="ADAL" clId="{183B23B2-8B36-4A56-8FAD-95D1F9BE33D7}" dt="2025-07-03T09:14:44.428" v="221" actId="1076"/>
          <ac:picMkLst>
            <pc:docMk/>
            <pc:sldMk cId="1712845475" sldId="890"/>
            <ac:picMk id="6" creationId="{62A7F749-37D4-5B8D-E075-9B0B9FAAAD6A}"/>
          </ac:picMkLst>
        </pc:picChg>
        <pc:picChg chg="add mod">
          <ac:chgData name="Joanna Simpson" userId="7fc119a4-c3f8-486a-a12c-3b8bf213d600" providerId="ADAL" clId="{183B23B2-8B36-4A56-8FAD-95D1F9BE33D7}" dt="2025-07-03T09:14:41.032" v="220" actId="1076"/>
          <ac:picMkLst>
            <pc:docMk/>
            <pc:sldMk cId="1712845475" sldId="890"/>
            <ac:picMk id="8" creationId="{D5A797FE-E44B-2393-E71A-D39A82A68009}"/>
          </ac:picMkLst>
        </pc:picChg>
        <pc:picChg chg="del">
          <ac:chgData name="Joanna Simpson" userId="7fc119a4-c3f8-486a-a12c-3b8bf213d600" providerId="ADAL" clId="{183B23B2-8B36-4A56-8FAD-95D1F9BE33D7}" dt="2025-07-03T09:11:00.637" v="175" actId="478"/>
          <ac:picMkLst>
            <pc:docMk/>
            <pc:sldMk cId="1712845475" sldId="890"/>
            <ac:picMk id="10" creationId="{FE2BCDA9-9E31-184B-AA70-7C564E49B220}"/>
          </ac:picMkLst>
        </pc:picChg>
        <pc:picChg chg="add mod">
          <ac:chgData name="Joanna Simpson" userId="7fc119a4-c3f8-486a-a12c-3b8bf213d600" providerId="ADAL" clId="{183B23B2-8B36-4A56-8FAD-95D1F9BE33D7}" dt="2025-07-03T09:14:39.440" v="219" actId="1076"/>
          <ac:picMkLst>
            <pc:docMk/>
            <pc:sldMk cId="1712845475" sldId="890"/>
            <ac:picMk id="11" creationId="{F3D0CAB6-BBB8-0B8D-BA66-76AD48F6BCF4}"/>
          </ac:picMkLst>
        </pc:picChg>
        <pc:picChg chg="del">
          <ac:chgData name="Joanna Simpson" userId="7fc119a4-c3f8-486a-a12c-3b8bf213d600" providerId="ADAL" clId="{183B23B2-8B36-4A56-8FAD-95D1F9BE33D7}" dt="2025-07-03T09:11:01.370" v="176" actId="478"/>
          <ac:picMkLst>
            <pc:docMk/>
            <pc:sldMk cId="1712845475" sldId="890"/>
            <ac:picMk id="12" creationId="{B14F6475-8308-2F6B-0AA2-049E6CBE3BB9}"/>
          </ac:picMkLst>
        </pc:picChg>
        <pc:picChg chg="add mod">
          <ac:chgData name="Joanna Simpson" userId="7fc119a4-c3f8-486a-a12c-3b8bf213d600" providerId="ADAL" clId="{183B23B2-8B36-4A56-8FAD-95D1F9BE33D7}" dt="2025-07-03T09:14:47.575" v="222" actId="1076"/>
          <ac:picMkLst>
            <pc:docMk/>
            <pc:sldMk cId="1712845475" sldId="890"/>
            <ac:picMk id="14" creationId="{FB860F3D-BC91-9188-430D-0F8686731BB7}"/>
          </ac:picMkLst>
        </pc:picChg>
      </pc:sldChg>
      <pc:sldChg chg="addSp delSp modSp add mod ord">
        <pc:chgData name="Joanna Simpson" userId="7fc119a4-c3f8-486a-a12c-3b8bf213d600" providerId="ADAL" clId="{183B23B2-8B36-4A56-8FAD-95D1F9BE33D7}" dt="2025-07-04T11:10:05.290" v="365"/>
        <pc:sldMkLst>
          <pc:docMk/>
          <pc:sldMk cId="1631908556" sldId="891"/>
        </pc:sldMkLst>
        <pc:spChg chg="mod">
          <ac:chgData name="Joanna Simpson" userId="7fc119a4-c3f8-486a-a12c-3b8bf213d600" providerId="ADAL" clId="{183B23B2-8B36-4A56-8FAD-95D1F9BE33D7}" dt="2025-07-04T10:21:42.507" v="311" actId="20577"/>
          <ac:spMkLst>
            <pc:docMk/>
            <pc:sldMk cId="1631908556" sldId="891"/>
            <ac:spMk id="2" creationId="{1DD4960D-195D-9E68-B1D5-47FF03E18B35}"/>
          </ac:spMkLst>
        </pc:spChg>
        <pc:spChg chg="mod">
          <ac:chgData name="Joanna Simpson" userId="7fc119a4-c3f8-486a-a12c-3b8bf213d600" providerId="ADAL" clId="{183B23B2-8B36-4A56-8FAD-95D1F9BE33D7}" dt="2025-07-04T10:22:20.172" v="354" actId="20577"/>
          <ac:spMkLst>
            <pc:docMk/>
            <pc:sldMk cId="1631908556" sldId="891"/>
            <ac:spMk id="3" creationId="{45B52190-6D5F-2C3A-CD2F-8FA936C64183}"/>
          </ac:spMkLst>
        </pc:spChg>
        <pc:spChg chg="del">
          <ac:chgData name="Joanna Simpson" userId="7fc119a4-c3f8-486a-a12c-3b8bf213d600" providerId="ADAL" clId="{183B23B2-8B36-4A56-8FAD-95D1F9BE33D7}" dt="2025-07-04T10:21:46.853" v="312" actId="478"/>
          <ac:spMkLst>
            <pc:docMk/>
            <pc:sldMk cId="1631908556" sldId="891"/>
            <ac:spMk id="7" creationId="{52A8F9D1-7C3D-537A-178E-856FAD038E03}"/>
          </ac:spMkLst>
        </pc:spChg>
        <pc:picChg chg="add del mod">
          <ac:chgData name="Joanna Simpson" userId="7fc119a4-c3f8-486a-a12c-3b8bf213d600" providerId="ADAL" clId="{183B23B2-8B36-4A56-8FAD-95D1F9BE33D7}" dt="2025-07-04T10:22:47.677" v="358" actId="478"/>
          <ac:picMkLst>
            <pc:docMk/>
            <pc:sldMk cId="1631908556" sldId="891"/>
            <ac:picMk id="5" creationId="{CB1DF343-C9C8-5CCD-C902-AAEB6C43FE81}"/>
          </ac:picMkLst>
        </pc:picChg>
        <pc:picChg chg="del">
          <ac:chgData name="Joanna Simpson" userId="7fc119a4-c3f8-486a-a12c-3b8bf213d600" providerId="ADAL" clId="{183B23B2-8B36-4A56-8FAD-95D1F9BE33D7}" dt="2025-07-04T10:21:49.233" v="313" actId="478"/>
          <ac:picMkLst>
            <pc:docMk/>
            <pc:sldMk cId="1631908556" sldId="891"/>
            <ac:picMk id="6" creationId="{154AD383-F86D-DA1E-948D-18D7E8E77CAC}"/>
          </ac:picMkLst>
        </pc:picChg>
        <pc:picChg chg="add mod">
          <ac:chgData name="Joanna Simpson" userId="7fc119a4-c3f8-486a-a12c-3b8bf213d600" providerId="ADAL" clId="{183B23B2-8B36-4A56-8FAD-95D1F9BE33D7}" dt="2025-07-04T11:09:53.025" v="363" actId="1076"/>
          <ac:picMkLst>
            <pc:docMk/>
            <pc:sldMk cId="1631908556" sldId="891"/>
            <ac:picMk id="9" creationId="{5326C945-8928-2208-9672-EE3B718684D1}"/>
          </ac:picMkLst>
        </pc:picChg>
        <pc:picChg chg="del">
          <ac:chgData name="Joanna Simpson" userId="7fc119a4-c3f8-486a-a12c-3b8bf213d600" providerId="ADAL" clId="{183B23B2-8B36-4A56-8FAD-95D1F9BE33D7}" dt="2025-07-04T10:21:37.519" v="310" actId="478"/>
          <ac:picMkLst>
            <pc:docMk/>
            <pc:sldMk cId="1631908556" sldId="891"/>
            <ac:picMk id="10" creationId="{869818C1-9421-2FDC-9722-42E2A54C9F1D}"/>
          </ac:picMkLst>
        </pc:picChg>
      </pc:sldChg>
    </pc:docChg>
  </pc:docChgLst>
  <pc:docChgLst>
    <pc:chgData name="Joanna Simpson" userId="7fc119a4-c3f8-486a-a12c-3b8bf213d600" providerId="ADAL" clId="{23028F00-7B4F-4B04-944D-D003F6720859}"/>
    <pc:docChg chg="custSel addSld delSld modSld">
      <pc:chgData name="Joanna Simpson" userId="7fc119a4-c3f8-486a-a12c-3b8bf213d600" providerId="ADAL" clId="{23028F00-7B4F-4B04-944D-D003F6720859}" dt="2025-06-03T14:34:02.276" v="111" actId="1076"/>
      <pc:docMkLst>
        <pc:docMk/>
      </pc:docMkLst>
      <pc:sldChg chg="modSp mod">
        <pc:chgData name="Joanna Simpson" userId="7fc119a4-c3f8-486a-a12c-3b8bf213d600" providerId="ADAL" clId="{23028F00-7B4F-4B04-944D-D003F6720859}" dt="2025-06-03T14:26:38.093" v="89" actId="20577"/>
        <pc:sldMkLst>
          <pc:docMk/>
          <pc:sldMk cId="2979420963" sldId="291"/>
        </pc:sldMkLst>
        <pc:spChg chg="mod">
          <ac:chgData name="Joanna Simpson" userId="7fc119a4-c3f8-486a-a12c-3b8bf213d600" providerId="ADAL" clId="{23028F00-7B4F-4B04-944D-D003F6720859}" dt="2025-06-03T14:26:38.093" v="89" actId="20577"/>
          <ac:spMkLst>
            <pc:docMk/>
            <pc:sldMk cId="2979420963" sldId="291"/>
            <ac:spMk id="2" creationId="{300F775F-7A9F-18E0-8FF7-E7970C86E732}"/>
          </ac:spMkLst>
        </pc:spChg>
        <pc:spChg chg="mod">
          <ac:chgData name="Joanna Simpson" userId="7fc119a4-c3f8-486a-a12c-3b8bf213d600" providerId="ADAL" clId="{23028F00-7B4F-4B04-944D-D003F6720859}" dt="2025-06-03T14:26:26.745" v="67" actId="20577"/>
          <ac:spMkLst>
            <pc:docMk/>
            <pc:sldMk cId="2979420963" sldId="291"/>
            <ac:spMk id="3" creationId="{EB4ADB12-6B7C-01F8-31BB-5D4A41DA3817}"/>
          </ac:spMkLst>
        </pc:spChg>
      </pc:sldChg>
      <pc:sldChg chg="del">
        <pc:chgData name="Joanna Simpson" userId="7fc119a4-c3f8-486a-a12c-3b8bf213d600" providerId="ADAL" clId="{23028F00-7B4F-4B04-944D-D003F6720859}" dt="2025-06-03T14:25:11.074" v="0" actId="2696"/>
        <pc:sldMkLst>
          <pc:docMk/>
          <pc:sldMk cId="454106818" sldId="295"/>
        </pc:sldMkLst>
      </pc:sldChg>
      <pc:sldChg chg="modSp mod">
        <pc:chgData name="Joanna Simpson" userId="7fc119a4-c3f8-486a-a12c-3b8bf213d600" providerId="ADAL" clId="{23028F00-7B4F-4B04-944D-D003F6720859}" dt="2025-06-03T14:25:26.218" v="20" actId="20577"/>
        <pc:sldMkLst>
          <pc:docMk/>
          <pc:sldMk cId="2683124960" sldId="880"/>
        </pc:sldMkLst>
        <pc:spChg chg="mod">
          <ac:chgData name="Joanna Simpson" userId="7fc119a4-c3f8-486a-a12c-3b8bf213d600" providerId="ADAL" clId="{23028F00-7B4F-4B04-944D-D003F6720859}" dt="2025-06-03T14:25:26.218" v="20" actId="20577"/>
          <ac:spMkLst>
            <pc:docMk/>
            <pc:sldMk cId="2683124960" sldId="880"/>
            <ac:spMk id="3" creationId="{97A26A5D-C8B4-873A-8BA7-06CA024F87A8}"/>
          </ac:spMkLst>
        </pc:spChg>
      </pc:sldChg>
      <pc:sldChg chg="modSp mod">
        <pc:chgData name="Joanna Simpson" userId="7fc119a4-c3f8-486a-a12c-3b8bf213d600" providerId="ADAL" clId="{23028F00-7B4F-4B04-944D-D003F6720859}" dt="2025-06-03T14:25:46.726" v="43" actId="20577"/>
        <pc:sldMkLst>
          <pc:docMk/>
          <pc:sldMk cId="3739118597" sldId="887"/>
        </pc:sldMkLst>
        <pc:spChg chg="mod">
          <ac:chgData name="Joanna Simpson" userId="7fc119a4-c3f8-486a-a12c-3b8bf213d600" providerId="ADAL" clId="{23028F00-7B4F-4B04-944D-D003F6720859}" dt="2025-06-03T14:25:46.726" v="43" actId="20577"/>
          <ac:spMkLst>
            <pc:docMk/>
            <pc:sldMk cId="3739118597" sldId="887"/>
            <ac:spMk id="3" creationId="{671C2CD6-8204-6BF3-2841-52CB2F67D0AB}"/>
          </ac:spMkLst>
        </pc:spChg>
      </pc:sldChg>
      <pc:sldChg chg="addSp delSp modSp mod">
        <pc:chgData name="Joanna Simpson" userId="7fc119a4-c3f8-486a-a12c-3b8bf213d600" providerId="ADAL" clId="{23028F00-7B4F-4B04-944D-D003F6720859}" dt="2025-06-03T14:34:02.276" v="111" actId="1076"/>
        <pc:sldMkLst>
          <pc:docMk/>
          <pc:sldMk cId="711449079" sldId="888"/>
        </pc:sldMkLst>
        <pc:spChg chg="mod">
          <ac:chgData name="Joanna Simpson" userId="7fc119a4-c3f8-486a-a12c-3b8bf213d600" providerId="ADAL" clId="{23028F00-7B4F-4B04-944D-D003F6720859}" dt="2025-06-03T14:34:02.276" v="111" actId="1076"/>
          <ac:spMkLst>
            <pc:docMk/>
            <pc:sldMk cId="711449079" sldId="888"/>
            <ac:spMk id="7" creationId="{3CB61F0F-B211-2AE6-8451-BEFC3C4A3E5C}"/>
          </ac:spMkLst>
        </pc:spChg>
        <pc:picChg chg="add mod">
          <ac:chgData name="Joanna Simpson" userId="7fc119a4-c3f8-486a-a12c-3b8bf213d600" providerId="ADAL" clId="{23028F00-7B4F-4B04-944D-D003F6720859}" dt="2025-06-03T14:33:54.585" v="109" actId="14100"/>
          <ac:picMkLst>
            <pc:docMk/>
            <pc:sldMk cId="711449079" sldId="888"/>
            <ac:picMk id="5" creationId="{DEF68F2C-4934-1FCE-A587-E363531F5973}"/>
          </ac:picMkLst>
        </pc:picChg>
        <pc:picChg chg="mod">
          <ac:chgData name="Joanna Simpson" userId="7fc119a4-c3f8-486a-a12c-3b8bf213d600" providerId="ADAL" clId="{23028F00-7B4F-4B04-944D-D003F6720859}" dt="2025-06-03T14:33:58.618" v="110" actId="1076"/>
          <ac:picMkLst>
            <pc:docMk/>
            <pc:sldMk cId="711449079" sldId="888"/>
            <ac:picMk id="6" creationId="{09A00AE7-6C11-B732-B047-29851319A5EB}"/>
          </ac:picMkLst>
        </pc:picChg>
      </pc:sldChg>
      <pc:sldChg chg="del">
        <pc:chgData name="Joanna Simpson" userId="7fc119a4-c3f8-486a-a12c-3b8bf213d600" providerId="ADAL" clId="{23028F00-7B4F-4B04-944D-D003F6720859}" dt="2025-06-03T14:26:01.088" v="44" actId="2696"/>
        <pc:sldMkLst>
          <pc:docMk/>
          <pc:sldMk cId="378638526" sldId="889"/>
        </pc:sldMkLst>
      </pc:sldChg>
      <pc:sldChg chg="delSp modSp add mod">
        <pc:chgData name="Joanna Simpson" userId="7fc119a4-c3f8-486a-a12c-3b8bf213d600" providerId="ADAL" clId="{23028F00-7B4F-4B04-944D-D003F6720859}" dt="2025-06-03T14:28:31.015" v="94" actId="478"/>
        <pc:sldMkLst>
          <pc:docMk/>
          <pc:sldMk cId="3926961863" sldId="8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Barlow" pitchFamily="2" charset="77"/>
              </a:defRPr>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Barlow" pitchFamily="2" charset="77"/>
              </a:defRPr>
            </a:lvl1pPr>
          </a:lstStyle>
          <a:p>
            <a:fld id="{19B025AB-F73E-F34E-B39F-0D25FA5F1193}" type="datetimeFigureOut">
              <a:rPr lang="en-US" smtClean="0"/>
              <a:pPr/>
              <a:t>7/4/2025</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Barlow" pitchFamily="2" charset="77"/>
              </a:defRPr>
            </a:lvl1pPr>
          </a:lstStyle>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Barlow" pitchFamily="2" charset="77"/>
              </a:defRPr>
            </a:lvl1pPr>
          </a:lstStyle>
          <a:p>
            <a:fld id="{B4B9BF7A-5DC2-4449-A691-EB1F6B84880B}" type="slidenum">
              <a:rPr lang="en-US" smtClean="0"/>
              <a:pPr/>
              <a:t>‹#›</a:t>
            </a:fld>
            <a:endParaRPr lang="en-US" dirty="0"/>
          </a:p>
        </p:txBody>
      </p:sp>
    </p:spTree>
    <p:extLst>
      <p:ext uri="{BB962C8B-B14F-4D97-AF65-F5344CB8AC3E}">
        <p14:creationId xmlns:p14="http://schemas.microsoft.com/office/powerpoint/2010/main" val="3214901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Barlow" pitchFamily="2" charset="77"/>
        <a:ea typeface="+mn-ea"/>
        <a:cs typeface="+mn-cs"/>
      </a:defRPr>
    </a:lvl1pPr>
    <a:lvl2pPr marL="457200" algn="l" defTabSz="914400" rtl="0" eaLnBrk="1" latinLnBrk="0" hangingPunct="1">
      <a:defRPr sz="1200" b="0" i="0" kern="1200">
        <a:solidFill>
          <a:schemeClr val="tx1"/>
        </a:solidFill>
        <a:latin typeface="Barlow" pitchFamily="2" charset="77"/>
        <a:ea typeface="+mn-ea"/>
        <a:cs typeface="+mn-cs"/>
      </a:defRPr>
    </a:lvl2pPr>
    <a:lvl3pPr marL="914400" algn="l" defTabSz="914400" rtl="0" eaLnBrk="1" latinLnBrk="0" hangingPunct="1">
      <a:defRPr sz="1200" b="0" i="0" kern="1200">
        <a:solidFill>
          <a:schemeClr val="tx1"/>
        </a:solidFill>
        <a:latin typeface="Barlow" pitchFamily="2" charset="77"/>
        <a:ea typeface="+mn-ea"/>
        <a:cs typeface="+mn-cs"/>
      </a:defRPr>
    </a:lvl3pPr>
    <a:lvl4pPr marL="1371600" algn="l" defTabSz="914400" rtl="0" eaLnBrk="1" latinLnBrk="0" hangingPunct="1">
      <a:defRPr sz="1200" b="0" i="0" kern="1200">
        <a:solidFill>
          <a:schemeClr val="tx1"/>
        </a:solidFill>
        <a:latin typeface="Barlow" pitchFamily="2" charset="77"/>
        <a:ea typeface="+mn-ea"/>
        <a:cs typeface="+mn-cs"/>
      </a:defRPr>
    </a:lvl4pPr>
    <a:lvl5pPr marL="1828800" algn="l" defTabSz="914400" rtl="0" eaLnBrk="1" latinLnBrk="0" hangingPunct="1">
      <a:defRPr sz="1200" b="0" i="0" kern="1200">
        <a:solidFill>
          <a:schemeClr val="tx1"/>
        </a:solidFill>
        <a:latin typeface="Barlow"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ECO4 Flex focuses on supporting low-income and vulnerable, fuel-poor households through installation of insulation and heating measures specifically for households with a current EPC rating of E ,F or G. It also offers those living with certain medical conditions the chance to apply through GP referral. Residents with a household income less than £31,000, may also be eligible. </a:t>
            </a:r>
            <a:br>
              <a:rPr lang="en-GB" sz="1800" dirty="0">
                <a:effectLst/>
                <a:latin typeface="Segoe UI" panose="020B0502040204020203" pitchFamily="34" charset="0"/>
              </a:rPr>
            </a:br>
            <a:br>
              <a:rPr lang="en-GB" sz="1800" dirty="0">
                <a:effectLst/>
                <a:latin typeface="Segoe UI" panose="020B0502040204020203" pitchFamily="34" charset="0"/>
              </a:rPr>
            </a:br>
            <a:r>
              <a:rPr lang="en-GB" sz="1800" dirty="0" err="1">
                <a:effectLst/>
                <a:latin typeface="Segoe UI" panose="020B0502040204020203" pitchFamily="34" charset="0"/>
              </a:rPr>
              <a:t>InstaGroup</a:t>
            </a:r>
            <a:r>
              <a:rPr lang="en-GB" sz="1800" dirty="0">
                <a:effectLst/>
                <a:latin typeface="Segoe UI" panose="020B0502040204020203" pitchFamily="34" charset="0"/>
              </a:rPr>
              <a:t> will be the managing agent for this scheme in Hart and with over 20 years of experience in helping people insulate their homes, are well placed to guide residents through the process of accessing funding. </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B4B9BF7A-5DC2-4449-A691-EB1F6B84880B}" type="slidenum">
              <a:rPr lang="en-US" smtClean="0"/>
              <a:pPr/>
              <a:t>6</a:t>
            </a:fld>
            <a:endParaRPr lang="en-US" dirty="0"/>
          </a:p>
        </p:txBody>
      </p:sp>
    </p:spTree>
    <p:extLst>
      <p:ext uri="{BB962C8B-B14F-4D97-AF65-F5344CB8AC3E}">
        <p14:creationId xmlns:p14="http://schemas.microsoft.com/office/powerpoint/2010/main" val="2747994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My Home Made Better is a FREE energy advice service covering Hart. It provides tailored, impartial guidance to homeowners on improving energy efficiency, reducing costs and future-proofing their homes. Run by expert advisers at the Environment Centre (</a:t>
            </a:r>
            <a:r>
              <a:rPr lang="en-GB" sz="1800" dirty="0" err="1">
                <a:effectLst/>
                <a:latin typeface="Segoe UI" panose="020B0502040204020203" pitchFamily="34" charset="0"/>
              </a:rPr>
              <a:t>tEC</a:t>
            </a:r>
            <a:r>
              <a:rPr lang="en-GB" sz="1800" dirty="0">
                <a:effectLst/>
                <a:latin typeface="Segoe UI" panose="020B0502040204020203" pitchFamily="34" charset="0"/>
              </a:rPr>
              <a:t>), the service offers personalised advice based on each homeowner's unique circumstances. Recommendations are provided via step-by-step plans, ensuring confidence and a pressure-free approach. The initiative goes beyond phone support, fostering a regional effort to inspire and connect communities. </a:t>
            </a:r>
            <a:br>
              <a:rPr lang="en-GB" sz="1800" dirty="0">
                <a:effectLst/>
                <a:latin typeface="Segoe UI" panose="020B0502040204020203" pitchFamily="34" charset="0"/>
              </a:rPr>
            </a:br>
            <a:br>
              <a:rPr lang="en-GB" sz="1800" dirty="0">
                <a:effectLst/>
                <a:latin typeface="Segoe UI" panose="020B0502040204020203" pitchFamily="34" charset="0"/>
              </a:rPr>
            </a:br>
            <a:r>
              <a:rPr lang="en-GB" sz="1800" dirty="0">
                <a:effectLst/>
                <a:latin typeface="Segoe UI" panose="020B0502040204020203" pitchFamily="34" charset="0"/>
              </a:rPr>
              <a:t>To find out more call 0800 804 8601 or email myhome@environmentcentre.com. </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B4B9BF7A-5DC2-4449-A691-EB1F6B84880B}" type="slidenum">
              <a:rPr lang="en-US" smtClean="0"/>
              <a:pPr/>
              <a:t>7</a:t>
            </a:fld>
            <a:endParaRPr lang="en-US" dirty="0"/>
          </a:p>
        </p:txBody>
      </p:sp>
    </p:spTree>
    <p:extLst>
      <p:ext uri="{BB962C8B-B14F-4D97-AF65-F5344CB8AC3E}">
        <p14:creationId xmlns:p14="http://schemas.microsoft.com/office/powerpoint/2010/main" val="4147716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ngle Coumn Text">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84461F2E-7B36-F202-DE3F-40D5CF40438C}"/>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80F3A82E-8CD0-855C-6420-462A15ABBEDA}"/>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7" name="Text Placeholder 8">
            <a:extLst>
              <a:ext uri="{FF2B5EF4-FFF2-40B4-BE49-F238E27FC236}">
                <a16:creationId xmlns:a16="http://schemas.microsoft.com/office/drawing/2014/main" id="{011E8F18-75C5-8EC7-0466-24F35800EDDD}"/>
              </a:ext>
            </a:extLst>
          </p:cNvPr>
          <p:cNvSpPr>
            <a:spLocks noGrp="1"/>
          </p:cNvSpPr>
          <p:nvPr>
            <p:ph type="body" sz="quarter" idx="13"/>
          </p:nvPr>
        </p:nvSpPr>
        <p:spPr>
          <a:xfrm>
            <a:off x="838200" y="3018216"/>
            <a:ext cx="10515600" cy="1175817"/>
          </a:xfrm>
          <a:prstGeom prst="rect">
            <a:avLst/>
          </a:prstGeom>
        </p:spPr>
        <p:txBody>
          <a:bodyPr/>
          <a:lstStyle>
            <a:lvl1pPr marL="342900" indent="-342900">
              <a:buFont typeface="Arial" panose="020B0604020202020204" pitchFamily="34" charset="0"/>
              <a:buChar char="•"/>
              <a:defRPr sz="2200" b="1" i="0">
                <a:solidFill>
                  <a:srgbClr val="3FA435"/>
                </a:solidFill>
                <a:latin typeface="Barlow SemiBold" pitchFamily="2" charset="77"/>
              </a:defRPr>
            </a:lvl1pPr>
          </a:lstStyle>
          <a:p>
            <a:pPr lvl="0"/>
            <a:r>
              <a:rPr lang="en-GB" dirty="0"/>
              <a:t>Click to edit Master text styles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edit Master text styles</a:t>
            </a:r>
          </a:p>
          <a:p>
            <a:pPr lvl="0"/>
            <a:endParaRPr lang="en-GB" dirty="0"/>
          </a:p>
        </p:txBody>
      </p:sp>
      <p:sp>
        <p:nvSpPr>
          <p:cNvPr id="8" name="Text Placeholder 8">
            <a:extLst>
              <a:ext uri="{FF2B5EF4-FFF2-40B4-BE49-F238E27FC236}">
                <a16:creationId xmlns:a16="http://schemas.microsoft.com/office/drawing/2014/main" id="{D89F1D17-4F24-E954-3479-28C7A62B8945}"/>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10740411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lumn Text with Tree Footer">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81DE36BD-2FDE-3A52-C348-3F15FDCE8C55}"/>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A4A609A2-A822-9090-3636-695D7B7E2F7C}"/>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DCB40490-FAD0-D04F-9FE0-5D87839796AB}"/>
              </a:ext>
            </a:extLst>
          </p:cNvPr>
          <p:cNvSpPr>
            <a:spLocks noGrp="1"/>
          </p:cNvSpPr>
          <p:nvPr>
            <p:ph type="body" sz="quarter" idx="13"/>
          </p:nvPr>
        </p:nvSpPr>
        <p:spPr>
          <a:xfrm>
            <a:off x="838200" y="3018216"/>
            <a:ext cx="10515600" cy="1175817"/>
          </a:xfrm>
          <a:prstGeom prst="rect">
            <a:avLst/>
          </a:prstGeom>
        </p:spPr>
        <p:txBody>
          <a:bodyPr/>
          <a:lstStyle>
            <a:lvl1pPr marL="342900" indent="-342900">
              <a:buFont typeface="Arial" panose="020B0604020202020204" pitchFamily="34" charset="0"/>
              <a:buChar char="•"/>
              <a:defRPr sz="2200" b="1" i="0">
                <a:solidFill>
                  <a:srgbClr val="3FA435"/>
                </a:solidFill>
                <a:latin typeface="Barlow SemiBold" pitchFamily="2" charset="77"/>
              </a:defRPr>
            </a:lvl1pPr>
          </a:lstStyle>
          <a:p>
            <a:pPr lvl="0"/>
            <a:r>
              <a:rPr lang="en-GB" dirty="0"/>
              <a:t>Click to edit Master text styles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edit Master text styles</a:t>
            </a:r>
          </a:p>
          <a:p>
            <a:pPr lvl="0"/>
            <a:endParaRPr lang="en-GB" dirty="0"/>
          </a:p>
        </p:txBody>
      </p:sp>
      <p:sp>
        <p:nvSpPr>
          <p:cNvPr id="7" name="Text Placeholder 8">
            <a:extLst>
              <a:ext uri="{FF2B5EF4-FFF2-40B4-BE49-F238E27FC236}">
                <a16:creationId xmlns:a16="http://schemas.microsoft.com/office/drawing/2014/main" id="{C4D7C296-84B2-5206-9E0F-DEF610AEB464}"/>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pic>
        <p:nvPicPr>
          <p:cNvPr id="9" name="Picture 8" descr="A cartoon of trees on a hill&#10;&#10;Description automatically generated">
            <a:extLst>
              <a:ext uri="{FF2B5EF4-FFF2-40B4-BE49-F238E27FC236}">
                <a16:creationId xmlns:a16="http://schemas.microsoft.com/office/drawing/2014/main" id="{50B2CB3A-55AF-1F29-D2B0-F80F2F3E939D}"/>
              </a:ext>
            </a:extLst>
          </p:cNvPr>
          <p:cNvPicPr>
            <a:picLocks noChangeAspect="1"/>
          </p:cNvPicPr>
          <p:nvPr userDrawn="1"/>
        </p:nvPicPr>
        <p:blipFill>
          <a:blip r:embed="rId2"/>
          <a:stretch>
            <a:fillRect/>
          </a:stretch>
        </p:blipFill>
        <p:spPr>
          <a:xfrm>
            <a:off x="5753884" y="4286359"/>
            <a:ext cx="6438115" cy="1698537"/>
          </a:xfrm>
          <a:prstGeom prst="rect">
            <a:avLst/>
          </a:prstGeom>
        </p:spPr>
      </p:pic>
    </p:spTree>
    <p:extLst>
      <p:ext uri="{BB962C8B-B14F-4D97-AF65-F5344CB8AC3E}">
        <p14:creationId xmlns:p14="http://schemas.microsoft.com/office/powerpoint/2010/main" val="42824673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Column Text with Grass Footer">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60677C48-2CAC-56BD-9844-9688EE24422E}"/>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4" name="Text Placeholder 8">
            <a:extLst>
              <a:ext uri="{FF2B5EF4-FFF2-40B4-BE49-F238E27FC236}">
                <a16:creationId xmlns:a16="http://schemas.microsoft.com/office/drawing/2014/main" id="{AB564E2D-DA90-2B12-F105-7C4E77DEF473}"/>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AEE64019-92A4-6E40-FF56-0B568260C963}"/>
              </a:ext>
            </a:extLst>
          </p:cNvPr>
          <p:cNvSpPr>
            <a:spLocks noGrp="1"/>
          </p:cNvSpPr>
          <p:nvPr>
            <p:ph type="body" sz="quarter" idx="13"/>
          </p:nvPr>
        </p:nvSpPr>
        <p:spPr>
          <a:xfrm>
            <a:off x="838200" y="3018216"/>
            <a:ext cx="10515600" cy="1175817"/>
          </a:xfrm>
          <a:prstGeom prst="rect">
            <a:avLst/>
          </a:prstGeom>
        </p:spPr>
        <p:txBody>
          <a:bodyPr/>
          <a:lstStyle>
            <a:lvl1pPr marL="342900" indent="-342900">
              <a:buFont typeface="Arial" panose="020B0604020202020204" pitchFamily="34" charset="0"/>
              <a:buChar char="•"/>
              <a:defRPr sz="2200" b="1" i="0">
                <a:solidFill>
                  <a:srgbClr val="3FA435"/>
                </a:solidFill>
                <a:latin typeface="Barlow SemiBold" pitchFamily="2" charset="77"/>
              </a:defRPr>
            </a:lvl1pPr>
          </a:lstStyle>
          <a:p>
            <a:pPr lvl="0"/>
            <a:r>
              <a:rPr lang="en-GB" dirty="0"/>
              <a:t>Click to edit Master text styles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edit Master text styles</a:t>
            </a:r>
          </a:p>
          <a:p>
            <a:pPr lvl="0"/>
            <a:endParaRPr lang="en-GB" dirty="0"/>
          </a:p>
        </p:txBody>
      </p:sp>
      <p:sp>
        <p:nvSpPr>
          <p:cNvPr id="6" name="Text Placeholder 8">
            <a:extLst>
              <a:ext uri="{FF2B5EF4-FFF2-40B4-BE49-F238E27FC236}">
                <a16:creationId xmlns:a16="http://schemas.microsoft.com/office/drawing/2014/main" id="{13B605A0-4A04-F16B-1B36-C42FF14B0AE5}"/>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pic>
        <p:nvPicPr>
          <p:cNvPr id="9" name="Picture 8">
            <a:extLst>
              <a:ext uri="{FF2B5EF4-FFF2-40B4-BE49-F238E27FC236}">
                <a16:creationId xmlns:a16="http://schemas.microsoft.com/office/drawing/2014/main" id="{11FB43C4-3E8F-BA1A-1AFC-7ED4F69109B6}"/>
              </a:ext>
            </a:extLst>
          </p:cNvPr>
          <p:cNvPicPr>
            <a:picLocks noChangeAspect="1"/>
          </p:cNvPicPr>
          <p:nvPr userDrawn="1"/>
        </p:nvPicPr>
        <p:blipFill>
          <a:blip r:embed="rId2"/>
          <a:stretch>
            <a:fillRect/>
          </a:stretch>
        </p:blipFill>
        <p:spPr>
          <a:xfrm>
            <a:off x="0" y="5375565"/>
            <a:ext cx="12193254" cy="602360"/>
          </a:xfrm>
          <a:prstGeom prst="rect">
            <a:avLst/>
          </a:prstGeom>
        </p:spPr>
      </p:pic>
    </p:spTree>
    <p:extLst>
      <p:ext uri="{BB962C8B-B14F-4D97-AF65-F5344CB8AC3E}">
        <p14:creationId xmlns:p14="http://schemas.microsoft.com/office/powerpoint/2010/main" val="124382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hand Coumn Text &amp; Picture">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2EB07C22-9F1A-7CF9-45EE-D58F8569540B}"/>
              </a:ext>
            </a:extLst>
          </p:cNvPr>
          <p:cNvSpPr>
            <a:spLocks noGrp="1"/>
          </p:cNvSpPr>
          <p:nvPr>
            <p:ph type="pic" sz="quarter" idx="15"/>
          </p:nvPr>
        </p:nvSpPr>
        <p:spPr>
          <a:xfrm>
            <a:off x="6445300" y="1724900"/>
            <a:ext cx="4908500" cy="3872336"/>
          </a:xfrm>
          <a:prstGeom prst="rect">
            <a:avLst/>
          </a:prstGeom>
        </p:spPr>
        <p:txBody>
          <a:bodyPr/>
          <a:lstStyle>
            <a:lvl1pPr marL="0" indent="0">
              <a:buFontTx/>
              <a:buNone/>
              <a:defRPr sz="1800" b="0" i="0">
                <a:latin typeface="Barlow" pitchFamily="2" charset="77"/>
              </a:defRPr>
            </a:lvl1pPr>
          </a:lstStyle>
          <a:p>
            <a:endParaRPr lang="en-US" dirty="0"/>
          </a:p>
        </p:txBody>
      </p:sp>
      <p:sp>
        <p:nvSpPr>
          <p:cNvPr id="4" name="Text Placeholder 8">
            <a:extLst>
              <a:ext uri="{FF2B5EF4-FFF2-40B4-BE49-F238E27FC236}">
                <a16:creationId xmlns:a16="http://schemas.microsoft.com/office/drawing/2014/main" id="{F12A8D75-EB2B-302E-771B-B14D2D15022B}"/>
              </a:ext>
            </a:extLst>
          </p:cNvPr>
          <p:cNvSpPr>
            <a:spLocks noGrp="1"/>
          </p:cNvSpPr>
          <p:nvPr>
            <p:ph type="body" sz="quarter" idx="11"/>
          </p:nvPr>
        </p:nvSpPr>
        <p:spPr>
          <a:xfrm>
            <a:off x="838200" y="1724900"/>
            <a:ext cx="52578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41A2D36D-8DC4-F70C-1F82-06CB71655C2D}"/>
              </a:ext>
            </a:extLst>
          </p:cNvPr>
          <p:cNvSpPr>
            <a:spLocks noGrp="1"/>
          </p:cNvSpPr>
          <p:nvPr>
            <p:ph type="body" sz="quarter" idx="12"/>
          </p:nvPr>
        </p:nvSpPr>
        <p:spPr>
          <a:xfrm>
            <a:off x="838200" y="2439740"/>
            <a:ext cx="52578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E0058F21-1D33-1CA4-E68F-49049533208D}"/>
              </a:ext>
            </a:extLst>
          </p:cNvPr>
          <p:cNvSpPr>
            <a:spLocks noGrp="1"/>
          </p:cNvSpPr>
          <p:nvPr>
            <p:ph type="body" sz="quarter" idx="13"/>
          </p:nvPr>
        </p:nvSpPr>
        <p:spPr>
          <a:xfrm>
            <a:off x="838200" y="3018216"/>
            <a:ext cx="5257800" cy="1175817"/>
          </a:xfrm>
          <a:prstGeom prst="rect">
            <a:avLst/>
          </a:prstGeom>
        </p:spPr>
        <p:txBody>
          <a:bodyPr/>
          <a:lstStyle>
            <a:lvl1pPr marL="342900" indent="-342900">
              <a:buFont typeface="Arial" panose="020B0604020202020204" pitchFamily="34" charset="0"/>
              <a:buChar char="•"/>
              <a:defRPr sz="2200" b="1" i="0">
                <a:solidFill>
                  <a:srgbClr val="3FA435"/>
                </a:solidFill>
                <a:latin typeface="Barlow SemiBold" pitchFamily="2" charset="77"/>
              </a:defRPr>
            </a:lvl1pPr>
          </a:lstStyle>
          <a:p>
            <a:pPr lvl="0"/>
            <a:r>
              <a:rPr lang="en-GB" dirty="0"/>
              <a:t>Click to edit Master text styles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edit Master text styles</a:t>
            </a:r>
          </a:p>
          <a:p>
            <a:pPr lvl="0"/>
            <a:endParaRPr lang="en-GB" dirty="0"/>
          </a:p>
        </p:txBody>
      </p:sp>
      <p:sp>
        <p:nvSpPr>
          <p:cNvPr id="7" name="Text Placeholder 8">
            <a:extLst>
              <a:ext uri="{FF2B5EF4-FFF2-40B4-BE49-F238E27FC236}">
                <a16:creationId xmlns:a16="http://schemas.microsoft.com/office/drawing/2014/main" id="{38F8A8DE-8FA8-61C6-AFA8-676B5645D099}"/>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862229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hand Coumn Text, Picture &amp; Left hand Coumn Text Picture Stamp">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9851050A-7482-16F8-A96F-1FB5BED9A450}"/>
              </a:ext>
            </a:extLst>
          </p:cNvPr>
          <p:cNvSpPr>
            <a:spLocks noGrp="1"/>
          </p:cNvSpPr>
          <p:nvPr>
            <p:ph type="pic" sz="quarter" idx="15"/>
          </p:nvPr>
        </p:nvSpPr>
        <p:spPr>
          <a:xfrm>
            <a:off x="6445300" y="1724900"/>
            <a:ext cx="4908500" cy="3872336"/>
          </a:xfrm>
          <a:prstGeom prst="rect">
            <a:avLst/>
          </a:prstGeom>
        </p:spPr>
        <p:txBody>
          <a:bodyPr/>
          <a:lstStyle>
            <a:lvl1pPr marL="0" indent="0">
              <a:buFontTx/>
              <a:buNone/>
              <a:defRPr sz="1800" b="0" i="0">
                <a:latin typeface="Barlow" pitchFamily="2" charset="77"/>
              </a:defRPr>
            </a:lvl1pPr>
          </a:lstStyle>
          <a:p>
            <a:endParaRPr lang="en-US" dirty="0"/>
          </a:p>
        </p:txBody>
      </p:sp>
      <p:sp>
        <p:nvSpPr>
          <p:cNvPr id="5" name="Text Placeholder 8">
            <a:extLst>
              <a:ext uri="{FF2B5EF4-FFF2-40B4-BE49-F238E27FC236}">
                <a16:creationId xmlns:a16="http://schemas.microsoft.com/office/drawing/2014/main" id="{5B2F5F52-4E15-0EFA-CFA8-862AEA1987E4}"/>
              </a:ext>
            </a:extLst>
          </p:cNvPr>
          <p:cNvSpPr>
            <a:spLocks noGrp="1"/>
          </p:cNvSpPr>
          <p:nvPr>
            <p:ph type="body" sz="quarter" idx="11"/>
          </p:nvPr>
        </p:nvSpPr>
        <p:spPr>
          <a:xfrm>
            <a:off x="838200" y="1724900"/>
            <a:ext cx="52578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6365FA7F-2A18-AC62-2EEA-923ABD51185C}"/>
              </a:ext>
            </a:extLst>
          </p:cNvPr>
          <p:cNvSpPr>
            <a:spLocks noGrp="1"/>
          </p:cNvSpPr>
          <p:nvPr>
            <p:ph type="body" sz="quarter" idx="12"/>
          </p:nvPr>
        </p:nvSpPr>
        <p:spPr>
          <a:xfrm>
            <a:off x="838200" y="2439740"/>
            <a:ext cx="52578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7" name="Text Placeholder 8">
            <a:extLst>
              <a:ext uri="{FF2B5EF4-FFF2-40B4-BE49-F238E27FC236}">
                <a16:creationId xmlns:a16="http://schemas.microsoft.com/office/drawing/2014/main" id="{4DCB804C-CAA0-8121-4848-2922B7EF093F}"/>
              </a:ext>
            </a:extLst>
          </p:cNvPr>
          <p:cNvSpPr>
            <a:spLocks noGrp="1"/>
          </p:cNvSpPr>
          <p:nvPr>
            <p:ph type="body" sz="quarter" idx="13"/>
          </p:nvPr>
        </p:nvSpPr>
        <p:spPr>
          <a:xfrm>
            <a:off x="838200" y="3018216"/>
            <a:ext cx="5257800" cy="1175817"/>
          </a:xfrm>
          <a:prstGeom prst="rect">
            <a:avLst/>
          </a:prstGeom>
        </p:spPr>
        <p:txBody>
          <a:bodyPr/>
          <a:lstStyle>
            <a:lvl1pPr marL="342900" indent="-342900">
              <a:buFont typeface="Arial" panose="020B0604020202020204" pitchFamily="34" charset="0"/>
              <a:buChar char="•"/>
              <a:defRPr sz="2200" b="1" i="0">
                <a:solidFill>
                  <a:srgbClr val="3FA435"/>
                </a:solidFill>
                <a:latin typeface="Barlow SemiBold" pitchFamily="2" charset="77"/>
              </a:defRPr>
            </a:lvl1pPr>
          </a:lstStyle>
          <a:p>
            <a:pPr lvl="0"/>
            <a:r>
              <a:rPr lang="en-GB" dirty="0"/>
              <a:t>Click to edit Master text styles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Click to edit Master text styles</a:t>
            </a:r>
          </a:p>
          <a:p>
            <a:pPr lvl="0"/>
            <a:endParaRPr lang="en-GB" dirty="0"/>
          </a:p>
        </p:txBody>
      </p:sp>
      <p:sp>
        <p:nvSpPr>
          <p:cNvPr id="8" name="Text Placeholder 8">
            <a:extLst>
              <a:ext uri="{FF2B5EF4-FFF2-40B4-BE49-F238E27FC236}">
                <a16:creationId xmlns:a16="http://schemas.microsoft.com/office/drawing/2014/main" id="{26D6C61A-08D0-98BA-017E-F2993B8CB04D}"/>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sp>
        <p:nvSpPr>
          <p:cNvPr id="2" name="Picture Placeholder 6">
            <a:extLst>
              <a:ext uri="{FF2B5EF4-FFF2-40B4-BE49-F238E27FC236}">
                <a16:creationId xmlns:a16="http://schemas.microsoft.com/office/drawing/2014/main" id="{F972ABDF-D5B2-E4A0-358F-03C19F0EC38C}"/>
              </a:ext>
            </a:extLst>
          </p:cNvPr>
          <p:cNvSpPr>
            <a:spLocks noGrp="1"/>
          </p:cNvSpPr>
          <p:nvPr>
            <p:ph type="pic" sz="quarter" idx="16"/>
          </p:nvPr>
        </p:nvSpPr>
        <p:spPr>
          <a:xfrm>
            <a:off x="6597700" y="3944651"/>
            <a:ext cx="1548773" cy="1495567"/>
          </a:xfrm>
          <a:prstGeom prst="rect">
            <a:avLst/>
          </a:prstGeom>
        </p:spPr>
        <p:txBody>
          <a:bodyPr/>
          <a:lstStyle>
            <a:lvl1pPr marL="0" indent="0">
              <a:buFontTx/>
              <a:buNone/>
              <a:defRPr sz="1800" b="0" i="0">
                <a:latin typeface="Barlow" pitchFamily="2" charset="77"/>
              </a:defRPr>
            </a:lvl1pPr>
          </a:lstStyle>
          <a:p>
            <a:endParaRPr lang="en-US" dirty="0"/>
          </a:p>
        </p:txBody>
      </p:sp>
    </p:spTree>
    <p:extLst>
      <p:ext uri="{BB962C8B-B14F-4D97-AF65-F5344CB8AC3E}">
        <p14:creationId xmlns:p14="http://schemas.microsoft.com/office/powerpoint/2010/main" val="16461553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ictures above Single Column Text">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5ADD61D8-C6EE-D2E1-2026-22CE7A664D22}"/>
              </a:ext>
            </a:extLst>
          </p:cNvPr>
          <p:cNvSpPr>
            <a:spLocks noGrp="1"/>
          </p:cNvSpPr>
          <p:nvPr>
            <p:ph type="pic" sz="quarter" idx="15"/>
          </p:nvPr>
        </p:nvSpPr>
        <p:spPr>
          <a:xfrm>
            <a:off x="838200" y="628074"/>
            <a:ext cx="5110018" cy="2872509"/>
          </a:xfrm>
          <a:prstGeom prst="rect">
            <a:avLst/>
          </a:prstGeom>
        </p:spPr>
        <p:txBody>
          <a:bodyPr/>
          <a:lstStyle>
            <a:lvl1pPr marL="0" indent="0">
              <a:buFontTx/>
              <a:buNone/>
              <a:defRPr sz="1800" b="0" i="0">
                <a:latin typeface="Barlow" pitchFamily="2" charset="77"/>
              </a:defRPr>
            </a:lvl1pPr>
          </a:lstStyle>
          <a:p>
            <a:endParaRPr lang="en-US" dirty="0"/>
          </a:p>
        </p:txBody>
      </p:sp>
      <p:sp>
        <p:nvSpPr>
          <p:cNvPr id="6" name="Picture Placeholder 6">
            <a:extLst>
              <a:ext uri="{FF2B5EF4-FFF2-40B4-BE49-F238E27FC236}">
                <a16:creationId xmlns:a16="http://schemas.microsoft.com/office/drawing/2014/main" id="{16D60C81-9E91-DFF7-6FE9-936E75E50056}"/>
              </a:ext>
            </a:extLst>
          </p:cNvPr>
          <p:cNvSpPr>
            <a:spLocks noGrp="1"/>
          </p:cNvSpPr>
          <p:nvPr>
            <p:ph type="pic" sz="quarter" idx="16"/>
          </p:nvPr>
        </p:nvSpPr>
        <p:spPr>
          <a:xfrm>
            <a:off x="6243782" y="628075"/>
            <a:ext cx="5110018" cy="2872508"/>
          </a:xfrm>
          <a:prstGeom prst="rect">
            <a:avLst/>
          </a:prstGeom>
        </p:spPr>
        <p:txBody>
          <a:bodyPr/>
          <a:lstStyle>
            <a:lvl1pPr marL="0" indent="0">
              <a:buFontTx/>
              <a:buNone/>
              <a:defRPr sz="1800" b="0" i="0">
                <a:latin typeface="Barlow" pitchFamily="2" charset="77"/>
              </a:defRPr>
            </a:lvl1pPr>
          </a:lstStyle>
          <a:p>
            <a:endParaRPr lang="en-US" dirty="0"/>
          </a:p>
        </p:txBody>
      </p:sp>
      <p:sp>
        <p:nvSpPr>
          <p:cNvPr id="7" name="Text Placeholder 8">
            <a:extLst>
              <a:ext uri="{FF2B5EF4-FFF2-40B4-BE49-F238E27FC236}">
                <a16:creationId xmlns:a16="http://schemas.microsoft.com/office/drawing/2014/main" id="{62A26B14-AC01-C629-45EC-705F28B57955}"/>
              </a:ext>
            </a:extLst>
          </p:cNvPr>
          <p:cNvSpPr>
            <a:spLocks noGrp="1"/>
          </p:cNvSpPr>
          <p:nvPr>
            <p:ph type="body" sz="quarter" idx="12"/>
          </p:nvPr>
        </p:nvSpPr>
        <p:spPr>
          <a:xfrm>
            <a:off x="838200" y="4370546"/>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10" name="Text Placeholder 8">
            <a:extLst>
              <a:ext uri="{FF2B5EF4-FFF2-40B4-BE49-F238E27FC236}">
                <a16:creationId xmlns:a16="http://schemas.microsoft.com/office/drawing/2014/main" id="{484C5B6F-B76B-6B83-6F50-B48140481CDD}"/>
              </a:ext>
            </a:extLst>
          </p:cNvPr>
          <p:cNvSpPr>
            <a:spLocks noGrp="1"/>
          </p:cNvSpPr>
          <p:nvPr>
            <p:ph type="body" sz="quarter" idx="11"/>
          </p:nvPr>
        </p:nvSpPr>
        <p:spPr>
          <a:xfrm>
            <a:off x="838200" y="3659577"/>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Tree>
    <p:extLst>
      <p:ext uri="{BB962C8B-B14F-4D97-AF65-F5344CB8AC3E}">
        <p14:creationId xmlns:p14="http://schemas.microsoft.com/office/powerpoint/2010/main" val="324839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Bleed Picture Background">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2FC770D2-BFB4-8A45-5B23-C5A9AB7E728B}"/>
              </a:ext>
            </a:extLst>
          </p:cNvPr>
          <p:cNvSpPr>
            <a:spLocks noGrp="1"/>
          </p:cNvSpPr>
          <p:nvPr>
            <p:ph type="pic" sz="quarter" idx="15"/>
          </p:nvPr>
        </p:nvSpPr>
        <p:spPr>
          <a:xfrm>
            <a:off x="0" y="0"/>
            <a:ext cx="12192000" cy="5966691"/>
          </a:xfrm>
          <a:prstGeom prst="rect">
            <a:avLst/>
          </a:prstGeom>
        </p:spPr>
        <p:txBody>
          <a:bodyPr/>
          <a:lstStyle>
            <a:lvl1pPr marL="0" indent="0">
              <a:buFontTx/>
              <a:buNone/>
              <a:defRPr sz="1800" b="0" i="0">
                <a:latin typeface="Barlow" pitchFamily="2" charset="77"/>
              </a:defRPr>
            </a:lvl1pPr>
          </a:lstStyle>
          <a:p>
            <a:endParaRPr lang="en-US" dirty="0"/>
          </a:p>
        </p:txBody>
      </p:sp>
    </p:spTree>
    <p:extLst>
      <p:ext uri="{BB962C8B-B14F-4D97-AF65-F5344CB8AC3E}">
        <p14:creationId xmlns:p14="http://schemas.microsoft.com/office/powerpoint/2010/main" val="489197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mpact Hart Cover Slid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0A76388-792D-7B96-DF04-DB23CD0E5570}"/>
              </a:ext>
            </a:extLst>
          </p:cNvPr>
          <p:cNvSpPr>
            <a:spLocks noGrp="1"/>
          </p:cNvSpPr>
          <p:nvPr>
            <p:ph type="body" sz="quarter" idx="11"/>
          </p:nvPr>
        </p:nvSpPr>
        <p:spPr>
          <a:xfrm>
            <a:off x="0" y="2784143"/>
            <a:ext cx="12192000" cy="1289093"/>
          </a:xfrm>
          <a:prstGeom prst="rect">
            <a:avLst/>
          </a:prstGeom>
        </p:spPr>
        <p:txBody>
          <a:bodyPr/>
          <a:lstStyle>
            <a:lvl1pPr marL="0" indent="0" algn="ctr">
              <a:buFontTx/>
              <a:buNone/>
              <a:defRPr sz="2400" b="1" i="0">
                <a:solidFill>
                  <a:srgbClr val="3FA435"/>
                </a:solidFill>
                <a:latin typeface="Barlow" pitchFamily="2" charset="77"/>
              </a:defRPr>
            </a:lvl1pPr>
          </a:lstStyle>
          <a:p>
            <a:pPr lvl="0"/>
            <a:r>
              <a:rPr lang="en-GB" dirty="0"/>
              <a:t>Click to edit Master text styles</a:t>
            </a:r>
          </a:p>
        </p:txBody>
      </p:sp>
      <p:pic>
        <p:nvPicPr>
          <p:cNvPr id="8" name="Picture 7" descr="A logo with text and leaves&#10;&#10;Description automatically generated">
            <a:extLst>
              <a:ext uri="{FF2B5EF4-FFF2-40B4-BE49-F238E27FC236}">
                <a16:creationId xmlns:a16="http://schemas.microsoft.com/office/drawing/2014/main" id="{E28A5315-EEF4-7946-9A59-9EF3E75D50DD}"/>
              </a:ext>
            </a:extLst>
          </p:cNvPr>
          <p:cNvPicPr>
            <a:picLocks noChangeAspect="1"/>
          </p:cNvPicPr>
          <p:nvPr userDrawn="1"/>
        </p:nvPicPr>
        <p:blipFill>
          <a:blip r:embed="rId2"/>
          <a:stretch>
            <a:fillRect/>
          </a:stretch>
        </p:blipFill>
        <p:spPr>
          <a:xfrm>
            <a:off x="324543" y="298767"/>
            <a:ext cx="1340720" cy="1316990"/>
          </a:xfrm>
          <a:prstGeom prst="rect">
            <a:avLst/>
          </a:prstGeom>
        </p:spPr>
      </p:pic>
      <p:sp>
        <p:nvSpPr>
          <p:cNvPr id="2" name="Text Placeholder 8">
            <a:extLst>
              <a:ext uri="{FF2B5EF4-FFF2-40B4-BE49-F238E27FC236}">
                <a16:creationId xmlns:a16="http://schemas.microsoft.com/office/drawing/2014/main" id="{BE1E5C0C-446A-5E69-50D2-C5D3FF76E4C1}"/>
              </a:ext>
            </a:extLst>
          </p:cNvPr>
          <p:cNvSpPr>
            <a:spLocks noGrp="1"/>
          </p:cNvSpPr>
          <p:nvPr>
            <p:ph type="body" sz="quarter" idx="14" hasCustomPrompt="1"/>
          </p:nvPr>
        </p:nvSpPr>
        <p:spPr>
          <a:xfrm>
            <a:off x="838200" y="1791638"/>
            <a:ext cx="10515600" cy="816623"/>
          </a:xfrm>
          <a:prstGeom prst="rect">
            <a:avLst/>
          </a:prstGeom>
        </p:spPr>
        <p:txBody>
          <a:bodyPr/>
          <a:lstStyle>
            <a:lvl1pPr marL="0" indent="0" algn="ctr">
              <a:buFontTx/>
              <a:buNone/>
              <a:defRPr sz="5400" b="1" i="0">
                <a:solidFill>
                  <a:srgbClr val="00677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12906241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stainability Section Divi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5B33F50-EDAA-029A-DCCC-3A93C0448E54}"/>
              </a:ext>
            </a:extLst>
          </p:cNvPr>
          <p:cNvSpPr txBox="1">
            <a:spLocks/>
          </p:cNvSpPr>
          <p:nvPr userDrawn="1"/>
        </p:nvSpPr>
        <p:spPr>
          <a:xfrm>
            <a:off x="0" y="2920868"/>
            <a:ext cx="121920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Gotham Bold" panose="02000604040000020004" pitchFamily="2" charset="0"/>
                <a:ea typeface="+mj-ea"/>
                <a:cs typeface="+mj-cs"/>
              </a:defRPr>
            </a:lvl1pPr>
          </a:lstStyle>
          <a:p>
            <a:pPr algn="ctr"/>
            <a:r>
              <a:rPr lang="en-GB" sz="5400" b="1" i="0" dirty="0">
                <a:solidFill>
                  <a:srgbClr val="F9B000"/>
                </a:solidFill>
                <a:latin typeface="Barlow Condensed" pitchFamily="2" charset="77"/>
              </a:rPr>
              <a:t>SUSTAINABILITY</a:t>
            </a:r>
            <a:endParaRPr lang="en-US" sz="5400" b="1" i="0" dirty="0">
              <a:solidFill>
                <a:srgbClr val="F9B000"/>
              </a:solidFill>
              <a:latin typeface="Barlow Condensed" pitchFamily="2" charset="77"/>
            </a:endParaRPr>
          </a:p>
        </p:txBody>
      </p:sp>
      <p:pic>
        <p:nvPicPr>
          <p:cNvPr id="8" name="Picture 7" descr="A logo with text and leaves&#10;&#10;Description automatically generated">
            <a:extLst>
              <a:ext uri="{FF2B5EF4-FFF2-40B4-BE49-F238E27FC236}">
                <a16:creationId xmlns:a16="http://schemas.microsoft.com/office/drawing/2014/main" id="{D4D4C70D-00A7-957A-85BB-0237B08AA610}"/>
              </a:ext>
            </a:extLst>
          </p:cNvPr>
          <p:cNvPicPr>
            <a:picLocks noChangeAspect="1"/>
          </p:cNvPicPr>
          <p:nvPr userDrawn="1"/>
        </p:nvPicPr>
        <p:blipFill>
          <a:blip r:embed="rId2"/>
          <a:stretch>
            <a:fillRect/>
          </a:stretch>
        </p:blipFill>
        <p:spPr>
          <a:xfrm>
            <a:off x="324543" y="298767"/>
            <a:ext cx="1340720" cy="1316990"/>
          </a:xfrm>
          <a:prstGeom prst="rect">
            <a:avLst/>
          </a:prstGeom>
        </p:spPr>
      </p:pic>
      <p:pic>
        <p:nvPicPr>
          <p:cNvPr id="11" name="Picture 10" descr="A logo of a sun and a leaf&#10;&#10;Description automatically generated">
            <a:extLst>
              <a:ext uri="{FF2B5EF4-FFF2-40B4-BE49-F238E27FC236}">
                <a16:creationId xmlns:a16="http://schemas.microsoft.com/office/drawing/2014/main" id="{E188BAD0-4DCC-6E3F-FCAD-329CC76DEF4A}"/>
              </a:ext>
            </a:extLst>
          </p:cNvPr>
          <p:cNvPicPr>
            <a:picLocks noChangeAspect="1"/>
          </p:cNvPicPr>
          <p:nvPr userDrawn="1"/>
        </p:nvPicPr>
        <p:blipFill>
          <a:blip r:embed="rId3"/>
          <a:stretch>
            <a:fillRect/>
          </a:stretch>
        </p:blipFill>
        <p:spPr>
          <a:xfrm>
            <a:off x="5261479" y="1377004"/>
            <a:ext cx="1669042" cy="1543864"/>
          </a:xfrm>
          <a:prstGeom prst="rect">
            <a:avLst/>
          </a:prstGeom>
        </p:spPr>
      </p:pic>
    </p:spTree>
    <p:extLst>
      <p:ext uri="{BB962C8B-B14F-4D97-AF65-F5344CB8AC3E}">
        <p14:creationId xmlns:p14="http://schemas.microsoft.com/office/powerpoint/2010/main" val="3251102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stainability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80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stainabilty Page">
    <p:spTree>
      <p:nvGrpSpPr>
        <p:cNvPr id="1" name=""/>
        <p:cNvGrpSpPr/>
        <p:nvPr/>
      </p:nvGrpSpPr>
      <p:grpSpPr>
        <a:xfrm>
          <a:off x="0" y="0"/>
          <a:ext cx="0" cy="0"/>
          <a:chOff x="0" y="0"/>
          <a:chExt cx="0" cy="0"/>
        </a:xfrm>
      </p:grpSpPr>
      <p:sp>
        <p:nvSpPr>
          <p:cNvPr id="7" name="Text Placeholder 8">
            <a:extLst>
              <a:ext uri="{FF2B5EF4-FFF2-40B4-BE49-F238E27FC236}">
                <a16:creationId xmlns:a16="http://schemas.microsoft.com/office/drawing/2014/main" id="{41B44B27-66C5-9477-9F69-F401B83E4FC0}"/>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8" name="Text Placeholder 8">
            <a:extLst>
              <a:ext uri="{FF2B5EF4-FFF2-40B4-BE49-F238E27FC236}">
                <a16:creationId xmlns:a16="http://schemas.microsoft.com/office/drawing/2014/main" id="{C3D6CD92-A0E2-132A-5116-DFB637E9321B}"/>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C151BB92-DD72-C126-CD02-1FC4E84A80BD}"/>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F9B000"/>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1859840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siness Section Divider">
    <p:spTree>
      <p:nvGrpSpPr>
        <p:cNvPr id="1" name=""/>
        <p:cNvGrpSpPr/>
        <p:nvPr/>
      </p:nvGrpSpPr>
      <p:grpSpPr>
        <a:xfrm>
          <a:off x="0" y="0"/>
          <a:ext cx="0" cy="0"/>
          <a:chOff x="0" y="0"/>
          <a:chExt cx="0" cy="0"/>
        </a:xfrm>
      </p:grpSpPr>
      <p:pic>
        <p:nvPicPr>
          <p:cNvPr id="4" name="Picture 3" descr="A blue and white logo&#10;&#10;Description automatically generated">
            <a:extLst>
              <a:ext uri="{FF2B5EF4-FFF2-40B4-BE49-F238E27FC236}">
                <a16:creationId xmlns:a16="http://schemas.microsoft.com/office/drawing/2014/main" id="{75C87F7A-0DEF-7B0A-AEED-BBA88446D42A}"/>
              </a:ext>
            </a:extLst>
          </p:cNvPr>
          <p:cNvPicPr>
            <a:picLocks noChangeAspect="1"/>
          </p:cNvPicPr>
          <p:nvPr userDrawn="1"/>
        </p:nvPicPr>
        <p:blipFill>
          <a:blip r:embed="rId2"/>
          <a:stretch>
            <a:fillRect/>
          </a:stretch>
        </p:blipFill>
        <p:spPr>
          <a:xfrm>
            <a:off x="5279705" y="1380836"/>
            <a:ext cx="1632589" cy="1510145"/>
          </a:xfrm>
          <a:prstGeom prst="rect">
            <a:avLst/>
          </a:prstGeom>
        </p:spPr>
      </p:pic>
      <p:sp>
        <p:nvSpPr>
          <p:cNvPr id="5" name="Title 1">
            <a:extLst>
              <a:ext uri="{FF2B5EF4-FFF2-40B4-BE49-F238E27FC236}">
                <a16:creationId xmlns:a16="http://schemas.microsoft.com/office/drawing/2014/main" id="{C94D64F5-45D3-AFAA-6B19-4E2943E2959F}"/>
              </a:ext>
            </a:extLst>
          </p:cNvPr>
          <p:cNvSpPr txBox="1">
            <a:spLocks/>
          </p:cNvSpPr>
          <p:nvPr userDrawn="1"/>
        </p:nvSpPr>
        <p:spPr>
          <a:xfrm>
            <a:off x="0" y="2920868"/>
            <a:ext cx="121920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Gotham Bold" panose="02000604040000020004" pitchFamily="2" charset="0"/>
                <a:ea typeface="+mj-ea"/>
                <a:cs typeface="+mj-cs"/>
              </a:defRPr>
            </a:lvl1pPr>
          </a:lstStyle>
          <a:p>
            <a:pPr algn="ctr"/>
            <a:r>
              <a:rPr lang="en-GB" sz="5400" b="1" i="0" dirty="0">
                <a:solidFill>
                  <a:srgbClr val="5E99C6"/>
                </a:solidFill>
                <a:latin typeface="Barlow Condensed" pitchFamily="2" charset="77"/>
              </a:rPr>
              <a:t>BUSINESS</a:t>
            </a:r>
            <a:endParaRPr lang="en-US" sz="5400" b="1" i="0" dirty="0">
              <a:solidFill>
                <a:srgbClr val="5E99C6"/>
              </a:solidFill>
              <a:latin typeface="Barlow Condensed" pitchFamily="2" charset="77"/>
            </a:endParaRPr>
          </a:p>
        </p:txBody>
      </p:sp>
      <p:pic>
        <p:nvPicPr>
          <p:cNvPr id="6" name="Picture 5" descr="A logo with text and leaves&#10;&#10;Description automatically generated">
            <a:extLst>
              <a:ext uri="{FF2B5EF4-FFF2-40B4-BE49-F238E27FC236}">
                <a16:creationId xmlns:a16="http://schemas.microsoft.com/office/drawing/2014/main" id="{0A407068-6E15-A67D-C7AE-D69D9728371C}"/>
              </a:ext>
            </a:extLst>
          </p:cNvPr>
          <p:cNvPicPr>
            <a:picLocks noChangeAspect="1"/>
          </p:cNvPicPr>
          <p:nvPr userDrawn="1"/>
        </p:nvPicPr>
        <p:blipFill>
          <a:blip r:embed="rId3"/>
          <a:stretch>
            <a:fillRect/>
          </a:stretch>
        </p:blipFill>
        <p:spPr>
          <a:xfrm>
            <a:off x="324543" y="298767"/>
            <a:ext cx="1340720" cy="1316990"/>
          </a:xfrm>
          <a:prstGeom prst="rect">
            <a:avLst/>
          </a:prstGeom>
        </p:spPr>
      </p:pic>
    </p:spTree>
    <p:extLst>
      <p:ext uri="{BB962C8B-B14F-4D97-AF65-F5344CB8AC3E}">
        <p14:creationId xmlns:p14="http://schemas.microsoft.com/office/powerpoint/2010/main" val="4197519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siness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321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BF117C1E-DD78-496D-8483-FAEC16401949}"/>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
        <p:nvSpPr>
          <p:cNvPr id="4" name="Text Placeholder 8">
            <a:extLst>
              <a:ext uri="{FF2B5EF4-FFF2-40B4-BE49-F238E27FC236}">
                <a16:creationId xmlns:a16="http://schemas.microsoft.com/office/drawing/2014/main" id="{B28BA99A-BBD3-589B-BC7F-66CCB49FCE33}"/>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1E5468D0-E351-75BC-A9A6-812131946A97}"/>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5E99C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2633740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festyle Section Divi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9A709DE-CE24-D53E-ADE7-CEC312BCCD1A}"/>
              </a:ext>
            </a:extLst>
          </p:cNvPr>
          <p:cNvSpPr txBox="1">
            <a:spLocks/>
          </p:cNvSpPr>
          <p:nvPr userDrawn="1"/>
        </p:nvSpPr>
        <p:spPr>
          <a:xfrm>
            <a:off x="0" y="2920868"/>
            <a:ext cx="121920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Gotham Bold" panose="02000604040000020004" pitchFamily="2" charset="0"/>
                <a:ea typeface="+mj-ea"/>
                <a:cs typeface="+mj-cs"/>
              </a:defRPr>
            </a:lvl1pPr>
          </a:lstStyle>
          <a:p>
            <a:pPr algn="ctr"/>
            <a:r>
              <a:rPr lang="en-GB" sz="5400" b="1" dirty="0">
                <a:solidFill>
                  <a:srgbClr val="A2C516"/>
                </a:solidFill>
                <a:effectLst/>
                <a:latin typeface="Barlow Condensed" pitchFamily="2" charset="77"/>
              </a:rPr>
              <a:t>LIFESTYLE</a:t>
            </a:r>
            <a:endParaRPr lang="en-GB" sz="5400" dirty="0">
              <a:solidFill>
                <a:srgbClr val="A2C516"/>
              </a:solidFill>
              <a:effectLst/>
              <a:latin typeface="Barlow Condensed" pitchFamily="2" charset="77"/>
            </a:endParaRPr>
          </a:p>
        </p:txBody>
      </p:sp>
      <p:pic>
        <p:nvPicPr>
          <p:cNvPr id="9" name="Picture 8" descr="A logo with text and leaves&#10;&#10;Description automatically generated">
            <a:extLst>
              <a:ext uri="{FF2B5EF4-FFF2-40B4-BE49-F238E27FC236}">
                <a16:creationId xmlns:a16="http://schemas.microsoft.com/office/drawing/2014/main" id="{385895C9-59CD-5781-16D7-9C11C8A8848E}"/>
              </a:ext>
            </a:extLst>
          </p:cNvPr>
          <p:cNvPicPr>
            <a:picLocks noChangeAspect="1"/>
          </p:cNvPicPr>
          <p:nvPr userDrawn="1"/>
        </p:nvPicPr>
        <p:blipFill>
          <a:blip r:embed="rId2"/>
          <a:stretch>
            <a:fillRect/>
          </a:stretch>
        </p:blipFill>
        <p:spPr>
          <a:xfrm>
            <a:off x="324543" y="298767"/>
            <a:ext cx="1340720" cy="1316990"/>
          </a:xfrm>
          <a:prstGeom prst="rect">
            <a:avLst/>
          </a:prstGeom>
        </p:spPr>
      </p:pic>
      <p:pic>
        <p:nvPicPr>
          <p:cNvPr id="12" name="Picture 11" descr="A logo of a person on a bicycle&#10;&#10;Description automatically generated">
            <a:extLst>
              <a:ext uri="{FF2B5EF4-FFF2-40B4-BE49-F238E27FC236}">
                <a16:creationId xmlns:a16="http://schemas.microsoft.com/office/drawing/2014/main" id="{B15C79C6-7D47-C0B7-C8D6-301F1F3CA059}"/>
              </a:ext>
            </a:extLst>
          </p:cNvPr>
          <p:cNvPicPr>
            <a:picLocks noChangeAspect="1"/>
          </p:cNvPicPr>
          <p:nvPr userDrawn="1"/>
        </p:nvPicPr>
        <p:blipFill>
          <a:blip r:embed="rId3"/>
          <a:stretch>
            <a:fillRect/>
          </a:stretch>
        </p:blipFill>
        <p:spPr>
          <a:xfrm>
            <a:off x="5279705" y="1380836"/>
            <a:ext cx="1632590" cy="1510146"/>
          </a:xfrm>
          <a:prstGeom prst="rect">
            <a:avLst/>
          </a:prstGeom>
        </p:spPr>
      </p:pic>
    </p:spTree>
    <p:extLst>
      <p:ext uri="{BB962C8B-B14F-4D97-AF65-F5344CB8AC3E}">
        <p14:creationId xmlns:p14="http://schemas.microsoft.com/office/powerpoint/2010/main" val="1266585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ifestyle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481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DEC770A7-AEAD-058D-6744-01179832DB4C}"/>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D420445B-0983-7955-BEF0-6B7E8F94583D}"/>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A2C516"/>
                </a:solidFill>
                <a:latin typeface="Barlow Condensed" pitchFamily="2" charset="77"/>
              </a:defRPr>
            </a:lvl1pPr>
          </a:lstStyle>
          <a:p>
            <a:pPr lvl="0"/>
            <a:r>
              <a:rPr lang="en-GB" dirty="0"/>
              <a:t>CLICK TO EDIT MASTER TEXT STYLES</a:t>
            </a:r>
          </a:p>
        </p:txBody>
      </p:sp>
      <p:sp>
        <p:nvSpPr>
          <p:cNvPr id="7" name="Text Placeholder 8">
            <a:extLst>
              <a:ext uri="{FF2B5EF4-FFF2-40B4-BE49-F238E27FC236}">
                <a16:creationId xmlns:a16="http://schemas.microsoft.com/office/drawing/2014/main" id="{99E6B694-628D-E3BA-F1AE-04A0DC1D9D4C}"/>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Tree>
    <p:extLst>
      <p:ext uri="{BB962C8B-B14F-4D97-AF65-F5344CB8AC3E}">
        <p14:creationId xmlns:p14="http://schemas.microsoft.com/office/powerpoint/2010/main" val="10597731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mes Section Divi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D32D536-0624-103B-0A11-900A97F2EB6F}"/>
              </a:ext>
            </a:extLst>
          </p:cNvPr>
          <p:cNvSpPr txBox="1">
            <a:spLocks/>
          </p:cNvSpPr>
          <p:nvPr userDrawn="1"/>
        </p:nvSpPr>
        <p:spPr>
          <a:xfrm>
            <a:off x="0" y="2920868"/>
            <a:ext cx="121920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Gotham Bold" panose="02000604040000020004" pitchFamily="2" charset="0"/>
                <a:ea typeface="+mj-ea"/>
                <a:cs typeface="+mj-cs"/>
              </a:defRPr>
            </a:lvl1pPr>
          </a:lstStyle>
          <a:p>
            <a:pPr algn="ctr"/>
            <a:r>
              <a:rPr lang="en-GB" sz="5400" b="1" dirty="0">
                <a:solidFill>
                  <a:srgbClr val="E18753"/>
                </a:solidFill>
                <a:effectLst/>
                <a:latin typeface="Barlow Condensed" pitchFamily="2" charset="77"/>
              </a:rPr>
              <a:t>THE HOME</a:t>
            </a:r>
            <a:endParaRPr lang="en-GB" sz="5400" dirty="0">
              <a:solidFill>
                <a:srgbClr val="E18753"/>
              </a:solidFill>
              <a:effectLst/>
              <a:latin typeface="Barlow Condensed" pitchFamily="2" charset="77"/>
            </a:endParaRPr>
          </a:p>
        </p:txBody>
      </p:sp>
      <p:pic>
        <p:nvPicPr>
          <p:cNvPr id="9" name="Picture 8" descr="A logo with text and leaves&#10;&#10;Description automatically generated">
            <a:extLst>
              <a:ext uri="{FF2B5EF4-FFF2-40B4-BE49-F238E27FC236}">
                <a16:creationId xmlns:a16="http://schemas.microsoft.com/office/drawing/2014/main" id="{8A8CD73B-22B3-CE4A-7E43-16D7EA89DE2C}"/>
              </a:ext>
            </a:extLst>
          </p:cNvPr>
          <p:cNvPicPr>
            <a:picLocks noChangeAspect="1"/>
          </p:cNvPicPr>
          <p:nvPr userDrawn="1"/>
        </p:nvPicPr>
        <p:blipFill>
          <a:blip r:embed="rId2"/>
          <a:stretch>
            <a:fillRect/>
          </a:stretch>
        </p:blipFill>
        <p:spPr>
          <a:xfrm>
            <a:off x="324543" y="298767"/>
            <a:ext cx="1340720" cy="1316990"/>
          </a:xfrm>
          <a:prstGeom prst="rect">
            <a:avLst/>
          </a:prstGeom>
        </p:spPr>
      </p:pic>
      <p:pic>
        <p:nvPicPr>
          <p:cNvPr id="11" name="Picture 10" descr="A house in a heart shape&#10;&#10;Description automatically generated">
            <a:extLst>
              <a:ext uri="{FF2B5EF4-FFF2-40B4-BE49-F238E27FC236}">
                <a16:creationId xmlns:a16="http://schemas.microsoft.com/office/drawing/2014/main" id="{839DCC43-AEA5-DF9D-8ACF-17564AC5980B}"/>
              </a:ext>
            </a:extLst>
          </p:cNvPr>
          <p:cNvPicPr>
            <a:picLocks noChangeAspect="1"/>
          </p:cNvPicPr>
          <p:nvPr userDrawn="1"/>
        </p:nvPicPr>
        <p:blipFill>
          <a:blip r:embed="rId3"/>
          <a:stretch>
            <a:fillRect/>
          </a:stretch>
        </p:blipFill>
        <p:spPr>
          <a:xfrm>
            <a:off x="5279705" y="1395779"/>
            <a:ext cx="1632589" cy="1510145"/>
          </a:xfrm>
          <a:prstGeom prst="rect">
            <a:avLst/>
          </a:prstGeom>
        </p:spPr>
      </p:pic>
    </p:spTree>
    <p:extLst>
      <p:ext uri="{BB962C8B-B14F-4D97-AF65-F5344CB8AC3E}">
        <p14:creationId xmlns:p14="http://schemas.microsoft.com/office/powerpoint/2010/main" val="9196466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mes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113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7CFBE535-CEC8-8265-F81D-171D6D29D0AD}"/>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79C8693D-0366-AB3B-F23D-EE5C466E9293}"/>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E18753"/>
                </a:solidFill>
                <a:latin typeface="Barlow Condense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1BFDC40B-E3A3-61F3-642F-98A5C59A4FE2}"/>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Tree>
    <p:extLst>
      <p:ext uri="{BB962C8B-B14F-4D97-AF65-F5344CB8AC3E}">
        <p14:creationId xmlns:p14="http://schemas.microsoft.com/office/powerpoint/2010/main" val="1978805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munity Section Divider">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B5951FC-2E01-ED9D-77E6-ED3B3D0179BE}"/>
              </a:ext>
            </a:extLst>
          </p:cNvPr>
          <p:cNvSpPr txBox="1">
            <a:spLocks/>
          </p:cNvSpPr>
          <p:nvPr userDrawn="1"/>
        </p:nvSpPr>
        <p:spPr>
          <a:xfrm>
            <a:off x="0" y="2920868"/>
            <a:ext cx="12192000"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Gotham Bold" panose="02000604040000020004" pitchFamily="2" charset="0"/>
                <a:ea typeface="+mj-ea"/>
                <a:cs typeface="+mj-cs"/>
              </a:defRPr>
            </a:lvl1pPr>
          </a:lstStyle>
          <a:p>
            <a:pPr algn="ctr"/>
            <a:r>
              <a:rPr lang="en-GB" sz="5400" b="1" dirty="0">
                <a:solidFill>
                  <a:srgbClr val="9C528E"/>
                </a:solidFill>
                <a:effectLst/>
                <a:latin typeface="Barlow Condensed" pitchFamily="2" charset="77"/>
              </a:rPr>
              <a:t>COMMUNITY</a:t>
            </a:r>
            <a:endParaRPr lang="en-GB" sz="5400" dirty="0">
              <a:solidFill>
                <a:srgbClr val="9C528E"/>
              </a:solidFill>
              <a:effectLst/>
              <a:latin typeface="Barlow Condensed" pitchFamily="2" charset="77"/>
            </a:endParaRPr>
          </a:p>
        </p:txBody>
      </p:sp>
      <p:pic>
        <p:nvPicPr>
          <p:cNvPr id="10" name="Picture 9" descr="A logo with text and leaves&#10;&#10;Description automatically generated">
            <a:extLst>
              <a:ext uri="{FF2B5EF4-FFF2-40B4-BE49-F238E27FC236}">
                <a16:creationId xmlns:a16="http://schemas.microsoft.com/office/drawing/2014/main" id="{11D59F01-D02C-F298-F692-1BA33215B494}"/>
              </a:ext>
            </a:extLst>
          </p:cNvPr>
          <p:cNvPicPr>
            <a:picLocks noChangeAspect="1"/>
          </p:cNvPicPr>
          <p:nvPr userDrawn="1"/>
        </p:nvPicPr>
        <p:blipFill>
          <a:blip r:embed="rId2"/>
          <a:stretch>
            <a:fillRect/>
          </a:stretch>
        </p:blipFill>
        <p:spPr>
          <a:xfrm>
            <a:off x="324543" y="298767"/>
            <a:ext cx="1340720" cy="1316990"/>
          </a:xfrm>
          <a:prstGeom prst="rect">
            <a:avLst/>
          </a:prstGeom>
        </p:spPr>
      </p:pic>
      <p:pic>
        <p:nvPicPr>
          <p:cNvPr id="13" name="Picture 12" descr="A logo of a group of people&#10;&#10;Description automatically generated">
            <a:extLst>
              <a:ext uri="{FF2B5EF4-FFF2-40B4-BE49-F238E27FC236}">
                <a16:creationId xmlns:a16="http://schemas.microsoft.com/office/drawing/2014/main" id="{640958ED-4622-7BC2-9343-4492CE8BDAAF}"/>
              </a:ext>
            </a:extLst>
          </p:cNvPr>
          <p:cNvPicPr>
            <a:picLocks noChangeAspect="1"/>
          </p:cNvPicPr>
          <p:nvPr userDrawn="1"/>
        </p:nvPicPr>
        <p:blipFill>
          <a:blip r:embed="rId3"/>
          <a:stretch>
            <a:fillRect/>
          </a:stretch>
        </p:blipFill>
        <p:spPr>
          <a:xfrm>
            <a:off x="5279705" y="1410723"/>
            <a:ext cx="1632589" cy="1510145"/>
          </a:xfrm>
          <a:prstGeom prst="rect">
            <a:avLst/>
          </a:prstGeom>
        </p:spPr>
      </p:pic>
    </p:spTree>
    <p:extLst>
      <p:ext uri="{BB962C8B-B14F-4D97-AF65-F5344CB8AC3E}">
        <p14:creationId xmlns:p14="http://schemas.microsoft.com/office/powerpoint/2010/main" val="1609072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munity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1378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9E7BFB5D-2BDB-861C-5062-3C0EE5338ECD}"/>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B7A54BD0-C028-575B-D59B-B65604C468F2}"/>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9C528E"/>
                </a:solidFill>
                <a:latin typeface="Barlow Condense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141EC31B-A5FB-4A0B-E987-15C3171CF85B}"/>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Tree>
    <p:extLst>
      <p:ext uri="{BB962C8B-B14F-4D97-AF65-F5344CB8AC3E}">
        <p14:creationId xmlns:p14="http://schemas.microsoft.com/office/powerpoint/2010/main" val="4166038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pact Hart Cover Slid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0A76388-792D-7B96-DF04-DB23CD0E5570}"/>
              </a:ext>
            </a:extLst>
          </p:cNvPr>
          <p:cNvSpPr>
            <a:spLocks noGrp="1"/>
          </p:cNvSpPr>
          <p:nvPr>
            <p:ph type="body" sz="quarter" idx="11"/>
          </p:nvPr>
        </p:nvSpPr>
        <p:spPr>
          <a:xfrm>
            <a:off x="0" y="2784143"/>
            <a:ext cx="12192000" cy="1289093"/>
          </a:xfrm>
          <a:prstGeom prst="rect">
            <a:avLst/>
          </a:prstGeom>
        </p:spPr>
        <p:txBody>
          <a:bodyPr/>
          <a:lstStyle>
            <a:lvl1pPr marL="0" indent="0" algn="ctr">
              <a:buFontTx/>
              <a:buNone/>
              <a:defRPr sz="2400" b="1" i="0">
                <a:solidFill>
                  <a:srgbClr val="3FA435"/>
                </a:solidFill>
                <a:latin typeface="Barlow" pitchFamily="2" charset="77"/>
              </a:defRPr>
            </a:lvl1pPr>
          </a:lstStyle>
          <a:p>
            <a:pPr lvl="0"/>
            <a:r>
              <a:rPr lang="en-GB" dirty="0"/>
              <a:t>Click to edit Master text styles</a:t>
            </a:r>
          </a:p>
        </p:txBody>
      </p:sp>
      <p:pic>
        <p:nvPicPr>
          <p:cNvPr id="8" name="Picture 7" descr="A logo with text and leaves&#10;&#10;Description automatically generated">
            <a:extLst>
              <a:ext uri="{FF2B5EF4-FFF2-40B4-BE49-F238E27FC236}">
                <a16:creationId xmlns:a16="http://schemas.microsoft.com/office/drawing/2014/main" id="{E28A5315-EEF4-7946-9A59-9EF3E75D50DD}"/>
              </a:ext>
            </a:extLst>
          </p:cNvPr>
          <p:cNvPicPr>
            <a:picLocks noChangeAspect="1"/>
          </p:cNvPicPr>
          <p:nvPr userDrawn="1"/>
        </p:nvPicPr>
        <p:blipFill>
          <a:blip r:embed="rId2"/>
          <a:stretch>
            <a:fillRect/>
          </a:stretch>
        </p:blipFill>
        <p:spPr>
          <a:xfrm>
            <a:off x="324543" y="298767"/>
            <a:ext cx="1340720" cy="1316990"/>
          </a:xfrm>
          <a:prstGeom prst="rect">
            <a:avLst/>
          </a:prstGeom>
        </p:spPr>
      </p:pic>
      <p:sp>
        <p:nvSpPr>
          <p:cNvPr id="2" name="Text Placeholder 8">
            <a:extLst>
              <a:ext uri="{FF2B5EF4-FFF2-40B4-BE49-F238E27FC236}">
                <a16:creationId xmlns:a16="http://schemas.microsoft.com/office/drawing/2014/main" id="{097F0305-0BB4-5EB1-CBB3-97A6C2B75E30}"/>
              </a:ext>
            </a:extLst>
          </p:cNvPr>
          <p:cNvSpPr>
            <a:spLocks noGrp="1"/>
          </p:cNvSpPr>
          <p:nvPr>
            <p:ph type="body" sz="quarter" idx="14" hasCustomPrompt="1"/>
          </p:nvPr>
        </p:nvSpPr>
        <p:spPr>
          <a:xfrm>
            <a:off x="0" y="1791638"/>
            <a:ext cx="12192000" cy="816623"/>
          </a:xfrm>
          <a:prstGeom prst="rect">
            <a:avLst/>
          </a:prstGeom>
        </p:spPr>
        <p:txBody>
          <a:bodyPr/>
          <a:lstStyle>
            <a:lvl1pPr marL="0" indent="0" algn="ctr">
              <a:buFontTx/>
              <a:buNone/>
              <a:defRPr sz="5400" b="1" i="0">
                <a:solidFill>
                  <a:srgbClr val="00677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16983520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5954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pact Hart Main Background">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E2E43A96-3CAB-8C1D-56B8-D5502966D135}"/>
              </a:ext>
            </a:extLst>
          </p:cNvPr>
          <p:cNvSpPr>
            <a:spLocks noGrp="1"/>
          </p:cNvSpPr>
          <p:nvPr>
            <p:ph type="body" sz="quarter" idx="12"/>
          </p:nvPr>
        </p:nvSpPr>
        <p:spPr>
          <a:xfrm>
            <a:off x="838200" y="2439740"/>
            <a:ext cx="10515600" cy="486150"/>
          </a:xfrm>
          <a:prstGeom prst="rect">
            <a:avLst/>
          </a:prstGeom>
        </p:spPr>
        <p:txBody>
          <a:bodyPr/>
          <a:lstStyle>
            <a:lvl1pPr marL="0" indent="0">
              <a:buFontTx/>
              <a:buNone/>
              <a:defRPr sz="2200" b="1" i="0">
                <a:solidFill>
                  <a:srgbClr val="605E62"/>
                </a:solidFill>
                <a:latin typeface="Barlow SemiBold" pitchFamily="2" charset="77"/>
              </a:defRPr>
            </a:lvl1pPr>
          </a:lstStyle>
          <a:p>
            <a:pPr lvl="0"/>
            <a:r>
              <a:rPr lang="en-GB" dirty="0"/>
              <a:t>Click to edit Master text styles</a:t>
            </a:r>
          </a:p>
        </p:txBody>
      </p:sp>
      <p:sp>
        <p:nvSpPr>
          <p:cNvPr id="5" name="Text Placeholder 8">
            <a:extLst>
              <a:ext uri="{FF2B5EF4-FFF2-40B4-BE49-F238E27FC236}">
                <a16:creationId xmlns:a16="http://schemas.microsoft.com/office/drawing/2014/main" id="{36045403-880E-0A25-F34C-848F483F254B}"/>
              </a:ext>
            </a:extLst>
          </p:cNvPr>
          <p:cNvSpPr>
            <a:spLocks noGrp="1"/>
          </p:cNvSpPr>
          <p:nvPr>
            <p:ph type="body" sz="quarter" idx="14" hasCustomPrompt="1"/>
          </p:nvPr>
        </p:nvSpPr>
        <p:spPr>
          <a:xfrm>
            <a:off x="838200" y="669731"/>
            <a:ext cx="10515600" cy="816623"/>
          </a:xfrm>
          <a:prstGeom prst="rect">
            <a:avLst/>
          </a:prstGeom>
        </p:spPr>
        <p:txBody>
          <a:bodyPr/>
          <a:lstStyle>
            <a:lvl1pPr marL="0" indent="0" algn="ctr">
              <a:buFontTx/>
              <a:buNone/>
              <a:defRPr sz="4400" b="1" i="0">
                <a:solidFill>
                  <a:srgbClr val="006776"/>
                </a:solidFill>
                <a:latin typeface="Barlow Condensed" pitchFamily="2" charset="77"/>
              </a:defRPr>
            </a:lvl1pPr>
          </a:lstStyle>
          <a:p>
            <a:pPr lvl="0"/>
            <a:r>
              <a:rPr lang="en-GB" dirty="0"/>
              <a:t>CLICK TO EDIT MASTER TEXT STYLES</a:t>
            </a:r>
          </a:p>
        </p:txBody>
      </p:sp>
      <p:sp>
        <p:nvSpPr>
          <p:cNvPr id="6" name="Text Placeholder 8">
            <a:extLst>
              <a:ext uri="{FF2B5EF4-FFF2-40B4-BE49-F238E27FC236}">
                <a16:creationId xmlns:a16="http://schemas.microsoft.com/office/drawing/2014/main" id="{D56D8DBC-BEC9-9024-42B8-B8F9144D1724}"/>
              </a:ext>
            </a:extLst>
          </p:cNvPr>
          <p:cNvSpPr>
            <a:spLocks noGrp="1"/>
          </p:cNvSpPr>
          <p:nvPr>
            <p:ph type="body" sz="quarter" idx="11"/>
          </p:nvPr>
        </p:nvSpPr>
        <p:spPr>
          <a:xfrm>
            <a:off x="838200" y="1724900"/>
            <a:ext cx="10515600" cy="476293"/>
          </a:xfrm>
          <a:prstGeom prst="rect">
            <a:avLst/>
          </a:prstGeom>
        </p:spPr>
        <p:txBody>
          <a:bodyPr/>
          <a:lstStyle>
            <a:lvl1pPr marL="0" indent="0">
              <a:buFontTx/>
              <a:buNone/>
              <a:defRPr sz="2800" b="1" i="0">
                <a:solidFill>
                  <a:srgbClr val="3FA435"/>
                </a:solidFill>
                <a:latin typeface="Barlow" pitchFamily="2" charset="77"/>
              </a:defRPr>
            </a:lvl1pPr>
          </a:lstStyle>
          <a:p>
            <a:pPr lvl="0"/>
            <a:r>
              <a:rPr lang="en-GB" dirty="0"/>
              <a:t>Click to edit Master text styles</a:t>
            </a:r>
          </a:p>
        </p:txBody>
      </p:sp>
    </p:spTree>
    <p:extLst>
      <p:ext uri="{BB962C8B-B14F-4D97-AF65-F5344CB8AC3E}">
        <p14:creationId xmlns:p14="http://schemas.microsoft.com/office/powerpoint/2010/main" val="1435208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pact Hart_Thank You Slide">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8103CE30-01F3-A510-C3F0-A797D3518B1D}"/>
              </a:ext>
            </a:extLst>
          </p:cNvPr>
          <p:cNvSpPr>
            <a:spLocks noGrp="1"/>
          </p:cNvSpPr>
          <p:nvPr>
            <p:ph type="body" sz="quarter" idx="11"/>
          </p:nvPr>
        </p:nvSpPr>
        <p:spPr>
          <a:xfrm>
            <a:off x="0" y="2784143"/>
            <a:ext cx="12192000" cy="1289093"/>
          </a:xfrm>
          <a:prstGeom prst="rect">
            <a:avLst/>
          </a:prstGeom>
        </p:spPr>
        <p:txBody>
          <a:bodyPr/>
          <a:lstStyle>
            <a:lvl1pPr marL="0" indent="0" algn="ctr">
              <a:buFontTx/>
              <a:buNone/>
              <a:defRPr sz="2400" b="1" i="0">
                <a:solidFill>
                  <a:schemeClr val="bg1"/>
                </a:solidFill>
                <a:latin typeface="Barlow" pitchFamily="2" charset="77"/>
              </a:defRPr>
            </a:lvl1pPr>
          </a:lstStyle>
          <a:p>
            <a:pPr lvl="0"/>
            <a:r>
              <a:rPr lang="en-GB" dirty="0"/>
              <a:t>Click to edit Master text styles</a:t>
            </a:r>
          </a:p>
        </p:txBody>
      </p:sp>
      <p:pic>
        <p:nvPicPr>
          <p:cNvPr id="6" name="Picture 5" descr="A white text on a black background&#10;&#10;Description automatically generated">
            <a:extLst>
              <a:ext uri="{FF2B5EF4-FFF2-40B4-BE49-F238E27FC236}">
                <a16:creationId xmlns:a16="http://schemas.microsoft.com/office/drawing/2014/main" id="{922763DA-CA0A-6050-44FF-BFA7D2091042}"/>
              </a:ext>
            </a:extLst>
          </p:cNvPr>
          <p:cNvPicPr>
            <a:picLocks noChangeAspect="1"/>
          </p:cNvPicPr>
          <p:nvPr userDrawn="1"/>
        </p:nvPicPr>
        <p:blipFill>
          <a:blip r:embed="rId2"/>
          <a:stretch>
            <a:fillRect/>
          </a:stretch>
        </p:blipFill>
        <p:spPr>
          <a:xfrm>
            <a:off x="324543" y="298767"/>
            <a:ext cx="1349448" cy="1325564"/>
          </a:xfrm>
          <a:prstGeom prst="rect">
            <a:avLst/>
          </a:prstGeom>
        </p:spPr>
      </p:pic>
      <p:sp>
        <p:nvSpPr>
          <p:cNvPr id="5" name="Text Placeholder 8">
            <a:extLst>
              <a:ext uri="{FF2B5EF4-FFF2-40B4-BE49-F238E27FC236}">
                <a16:creationId xmlns:a16="http://schemas.microsoft.com/office/drawing/2014/main" id="{DA3F6567-8379-D5DD-08C8-F5F06BFAB542}"/>
              </a:ext>
            </a:extLst>
          </p:cNvPr>
          <p:cNvSpPr>
            <a:spLocks noGrp="1"/>
          </p:cNvSpPr>
          <p:nvPr>
            <p:ph type="body" sz="quarter" idx="14" hasCustomPrompt="1"/>
          </p:nvPr>
        </p:nvSpPr>
        <p:spPr>
          <a:xfrm>
            <a:off x="-1" y="1870458"/>
            <a:ext cx="12191999" cy="816623"/>
          </a:xfrm>
          <a:prstGeom prst="rect">
            <a:avLst/>
          </a:prstGeom>
        </p:spPr>
        <p:txBody>
          <a:bodyPr/>
          <a:lstStyle>
            <a:lvl1pPr marL="0" indent="0" algn="ctr">
              <a:buFontTx/>
              <a:buNone/>
              <a:defRPr sz="4400" b="1" i="0">
                <a:solidFill>
                  <a:srgbClr val="A2C516"/>
                </a:solidFill>
                <a:latin typeface="Barlow Condensed" pitchFamily="2" charset="77"/>
              </a:defRPr>
            </a:lvl1pPr>
          </a:lstStyle>
          <a:p>
            <a:pPr lvl="0"/>
            <a:r>
              <a:rPr lang="en-GB" dirty="0"/>
              <a:t>CLICK TO EDIT MASTER TEXT STYLES</a:t>
            </a:r>
          </a:p>
        </p:txBody>
      </p:sp>
    </p:spTree>
    <p:extLst>
      <p:ext uri="{BB962C8B-B14F-4D97-AF65-F5344CB8AC3E}">
        <p14:creationId xmlns:p14="http://schemas.microsoft.com/office/powerpoint/2010/main" val="34392312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6.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8.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0.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2.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4.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6.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theme" Target="../theme/theme8.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white surface with a white background&#10;&#10;Description automatically generated">
            <a:extLst>
              <a:ext uri="{FF2B5EF4-FFF2-40B4-BE49-F238E27FC236}">
                <a16:creationId xmlns:a16="http://schemas.microsoft.com/office/drawing/2014/main" id="{7EE220B8-116A-039F-107C-91A32BCCBC71}"/>
              </a:ext>
            </a:extLst>
          </p:cNvPr>
          <p:cNvPicPr>
            <a:picLocks noChangeAspect="1"/>
          </p:cNvPicPr>
          <p:nvPr userDrawn="1"/>
        </p:nvPicPr>
        <p:blipFill>
          <a:blip r:embed="rId10"/>
          <a:stretch>
            <a:fillRect/>
          </a:stretch>
        </p:blipFill>
        <p:spPr>
          <a:xfrm>
            <a:off x="0" y="770"/>
            <a:ext cx="12192000" cy="6856460"/>
          </a:xfrm>
          <a:prstGeom prst="rect">
            <a:avLst/>
          </a:prstGeom>
        </p:spPr>
      </p:pic>
      <p:pic>
        <p:nvPicPr>
          <p:cNvPr id="5" name="Picture 4" descr="A green and blue text on a black background&#10;&#10;Description automatically generated">
            <a:extLst>
              <a:ext uri="{FF2B5EF4-FFF2-40B4-BE49-F238E27FC236}">
                <a16:creationId xmlns:a16="http://schemas.microsoft.com/office/drawing/2014/main" id="{86643B2D-446A-8264-37B5-A7179F58AA19}"/>
              </a:ext>
            </a:extLst>
          </p:cNvPr>
          <p:cNvPicPr>
            <a:picLocks noChangeAspect="1"/>
          </p:cNvPicPr>
          <p:nvPr userDrawn="1"/>
        </p:nvPicPr>
        <p:blipFill>
          <a:blip r:embed="rId11"/>
          <a:stretch>
            <a:fillRect/>
          </a:stretch>
        </p:blipFill>
        <p:spPr>
          <a:xfrm>
            <a:off x="784514" y="6059054"/>
            <a:ext cx="1013767" cy="729673"/>
          </a:xfrm>
          <a:prstGeom prst="rect">
            <a:avLst/>
          </a:prstGeom>
        </p:spPr>
      </p:pic>
      <p:sp>
        <p:nvSpPr>
          <p:cNvPr id="12" name="Slide Number Placeholder 5">
            <a:extLst>
              <a:ext uri="{FF2B5EF4-FFF2-40B4-BE49-F238E27FC236}">
                <a16:creationId xmlns:a16="http://schemas.microsoft.com/office/drawing/2014/main" id="{37FE82C6-B4B0-4989-B835-F798DFD38688}"/>
              </a:ext>
            </a:extLst>
          </p:cNvPr>
          <p:cNvSpPr txBox="1">
            <a:spLocks/>
          </p:cNvSpPr>
          <p:nvPr userDrawn="1"/>
        </p:nvSpPr>
        <p:spPr>
          <a:xfrm>
            <a:off x="10483272" y="6222855"/>
            <a:ext cx="118961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Gotham Book" panose="02000604040000020004"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CD62A6-3CA5-0E40-9FDB-9E1B09CAC26D}" type="slidenum">
              <a:rPr lang="en-US" b="1" smtClean="0">
                <a:solidFill>
                  <a:srgbClr val="006776"/>
                </a:solidFill>
                <a:latin typeface="Barlow" pitchFamily="2" charset="77"/>
              </a:rPr>
              <a:pPr/>
              <a:t>‹#›</a:t>
            </a:fld>
            <a:endParaRPr lang="en-US" b="1" i="0" dirty="0">
              <a:solidFill>
                <a:schemeClr val="accent1"/>
              </a:solidFill>
              <a:latin typeface="Barlow" pitchFamily="2" charset="77"/>
            </a:endParaRPr>
          </a:p>
        </p:txBody>
      </p:sp>
    </p:spTree>
    <p:extLst>
      <p:ext uri="{BB962C8B-B14F-4D97-AF65-F5344CB8AC3E}">
        <p14:creationId xmlns:p14="http://schemas.microsoft.com/office/powerpoint/2010/main" val="1510177654"/>
      </p:ext>
    </p:extLst>
  </p:cSld>
  <p:clrMap bg1="lt1" tx1="dk1" bg2="lt2" tx2="dk2" accent1="accent1" accent2="accent2" accent3="accent3" accent4="accent4" accent5="accent5" accent6="accent6" hlink="hlink" folHlink="folHlink"/>
  <p:sldLayoutIdLst>
    <p:sldLayoutId id="2147483676" r:id="rId1"/>
    <p:sldLayoutId id="2147483690" r:id="rId2"/>
    <p:sldLayoutId id="2147483706" r:id="rId3"/>
    <p:sldLayoutId id="2147483705" r:id="rId4"/>
    <p:sldLayoutId id="2147483677" r:id="rId5"/>
    <p:sldLayoutId id="2147483695" r:id="rId6"/>
    <p:sldLayoutId id="2147483689" r:id="rId7"/>
    <p:sldLayoutId id="214748369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solar panels on a green hill&#10;&#10;Description automatically generated">
            <a:extLst>
              <a:ext uri="{FF2B5EF4-FFF2-40B4-BE49-F238E27FC236}">
                <a16:creationId xmlns:a16="http://schemas.microsoft.com/office/drawing/2014/main" id="{2471B1F0-A53B-345E-FE10-57D85EC1F8CC}"/>
              </a:ext>
            </a:extLst>
          </p:cNvPr>
          <p:cNvPicPr>
            <a:picLocks noChangeAspect="1"/>
          </p:cNvPicPr>
          <p:nvPr userDrawn="1"/>
        </p:nvPicPr>
        <p:blipFill>
          <a:blip r:embed="rId5"/>
          <a:stretch>
            <a:fillRect/>
          </a:stretch>
        </p:blipFill>
        <p:spPr>
          <a:xfrm>
            <a:off x="0" y="770"/>
            <a:ext cx="12193370" cy="6857230"/>
          </a:xfrm>
          <a:prstGeom prst="rect">
            <a:avLst/>
          </a:prstGeom>
        </p:spPr>
      </p:pic>
    </p:spTree>
    <p:extLst>
      <p:ext uri="{BB962C8B-B14F-4D97-AF65-F5344CB8AC3E}">
        <p14:creationId xmlns:p14="http://schemas.microsoft.com/office/powerpoint/2010/main" val="252335141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group of people walking outside a building&#10;&#10;Description automatically generated">
            <a:extLst>
              <a:ext uri="{FF2B5EF4-FFF2-40B4-BE49-F238E27FC236}">
                <a16:creationId xmlns:a16="http://schemas.microsoft.com/office/drawing/2014/main" id="{DE3D3601-ABAD-C6B1-439C-6C7DFB749F96}"/>
              </a:ext>
            </a:extLst>
          </p:cNvPr>
          <p:cNvPicPr>
            <a:picLocks noChangeAspect="1"/>
          </p:cNvPicPr>
          <p:nvPr userDrawn="1"/>
        </p:nvPicPr>
        <p:blipFill>
          <a:blip r:embed="rId5"/>
          <a:stretch>
            <a:fillRect/>
          </a:stretch>
        </p:blipFill>
        <p:spPr>
          <a:xfrm>
            <a:off x="-1" y="770"/>
            <a:ext cx="12192001" cy="6856460"/>
          </a:xfrm>
          <a:prstGeom prst="rect">
            <a:avLst/>
          </a:prstGeom>
        </p:spPr>
      </p:pic>
    </p:spTree>
    <p:extLst>
      <p:ext uri="{BB962C8B-B14F-4D97-AF65-F5344CB8AC3E}">
        <p14:creationId xmlns:p14="http://schemas.microsoft.com/office/powerpoint/2010/main" val="3351617461"/>
      </p:ext>
    </p:extLst>
  </p:cSld>
  <p:clrMap bg1="lt1" tx1="dk1" bg2="lt2" tx2="dk2" accent1="accent1" accent2="accent2" accent3="accent3" accent4="accent4" accent5="accent5" accent6="accent6" hlink="hlink" folHlink="folHlink"/>
  <p:sldLayoutIdLst>
    <p:sldLayoutId id="2147483665" r:id="rId1"/>
    <p:sldLayoutId id="2147483688"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group of people walking and walking in a park&#10;&#10;Description automatically generated">
            <a:extLst>
              <a:ext uri="{FF2B5EF4-FFF2-40B4-BE49-F238E27FC236}">
                <a16:creationId xmlns:a16="http://schemas.microsoft.com/office/drawing/2014/main" id="{F15F2008-77CD-C17C-FBDF-9AB5B1B90FB6}"/>
              </a:ext>
            </a:extLst>
          </p:cNvPr>
          <p:cNvPicPr>
            <a:picLocks noChangeAspect="1"/>
          </p:cNvPicPr>
          <p:nvPr userDrawn="1"/>
        </p:nvPicPr>
        <p:blipFill>
          <a:blip r:embed="rId5"/>
          <a:stretch>
            <a:fillRect/>
          </a:stretch>
        </p:blipFill>
        <p:spPr>
          <a:xfrm>
            <a:off x="0" y="770"/>
            <a:ext cx="12192000" cy="6856460"/>
          </a:xfrm>
          <a:prstGeom prst="rect">
            <a:avLst/>
          </a:prstGeom>
        </p:spPr>
      </p:pic>
    </p:spTree>
    <p:extLst>
      <p:ext uri="{BB962C8B-B14F-4D97-AF65-F5344CB8AC3E}">
        <p14:creationId xmlns:p14="http://schemas.microsoft.com/office/powerpoint/2010/main" val="356086512"/>
      </p:ext>
    </p:extLst>
  </p:cSld>
  <p:clrMap bg1="lt1" tx1="dk1" bg2="lt2" tx2="dk2" accent1="accent1" accent2="accent2" accent3="accent3" accent4="accent4" accent5="accent5" accent6="accent6" hlink="hlink" folHlink="folHlink"/>
  <p:sldLayoutIdLst>
    <p:sldLayoutId id="2147483679" r:id="rId1"/>
    <p:sldLayoutId id="2147483684" r:id="rId2"/>
    <p:sldLayoutId id="214748369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family with a car and a house&#10;&#10;Description automatically generated">
            <a:extLst>
              <a:ext uri="{FF2B5EF4-FFF2-40B4-BE49-F238E27FC236}">
                <a16:creationId xmlns:a16="http://schemas.microsoft.com/office/drawing/2014/main" id="{FAFBCB88-1984-2558-FD3D-FAFA43622CC3}"/>
              </a:ext>
            </a:extLst>
          </p:cNvPr>
          <p:cNvPicPr>
            <a:picLocks noChangeAspect="1"/>
          </p:cNvPicPr>
          <p:nvPr userDrawn="1"/>
        </p:nvPicPr>
        <p:blipFill>
          <a:blip r:embed="rId5"/>
          <a:stretch>
            <a:fillRect/>
          </a:stretch>
        </p:blipFill>
        <p:spPr>
          <a:xfrm>
            <a:off x="0" y="770"/>
            <a:ext cx="12193370" cy="6857230"/>
          </a:xfrm>
          <a:prstGeom prst="rect">
            <a:avLst/>
          </a:prstGeom>
        </p:spPr>
      </p:pic>
    </p:spTree>
    <p:extLst>
      <p:ext uri="{BB962C8B-B14F-4D97-AF65-F5344CB8AC3E}">
        <p14:creationId xmlns:p14="http://schemas.microsoft.com/office/powerpoint/2010/main" val="2767851660"/>
      </p:ext>
    </p:extLst>
  </p:cSld>
  <p:clrMap bg1="lt1" tx1="dk1" bg2="lt2" tx2="dk2" accent1="accent1" accent2="accent2" accent3="accent3" accent4="accent4" accent5="accent5" accent6="accent6" hlink="hlink" folHlink="folHlink"/>
  <p:sldLayoutIdLst>
    <p:sldLayoutId id="2147483681" r:id="rId1"/>
    <p:sldLayoutId id="2147483685" r:id="rId2"/>
    <p:sldLayoutId id="214748369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erson walking a bicycle next to a house&#10;&#10;Description automatically generated">
            <a:extLst>
              <a:ext uri="{FF2B5EF4-FFF2-40B4-BE49-F238E27FC236}">
                <a16:creationId xmlns:a16="http://schemas.microsoft.com/office/drawing/2014/main" id="{EE7B94AF-6689-A5DC-96E0-82F3A38F2CD4}"/>
              </a:ext>
            </a:extLst>
          </p:cNvPr>
          <p:cNvPicPr>
            <a:picLocks noChangeAspect="1"/>
          </p:cNvPicPr>
          <p:nvPr userDrawn="1"/>
        </p:nvPicPr>
        <p:blipFill>
          <a:blip r:embed="rId5"/>
          <a:stretch>
            <a:fillRect/>
          </a:stretch>
        </p:blipFill>
        <p:spPr>
          <a:xfrm>
            <a:off x="0" y="770"/>
            <a:ext cx="12193370" cy="6857230"/>
          </a:xfrm>
          <a:prstGeom prst="rect">
            <a:avLst/>
          </a:prstGeom>
        </p:spPr>
      </p:pic>
    </p:spTree>
    <p:extLst>
      <p:ext uri="{BB962C8B-B14F-4D97-AF65-F5344CB8AC3E}">
        <p14:creationId xmlns:p14="http://schemas.microsoft.com/office/powerpoint/2010/main" val="4060822086"/>
      </p:ext>
    </p:extLst>
  </p:cSld>
  <p:clrMap bg1="lt1" tx1="dk1" bg2="lt2" tx2="dk2" accent1="accent1" accent2="accent2" accent3="accent3" accent4="accent4" accent5="accent5" accent6="accent6" hlink="hlink" folHlink="folHlink"/>
  <p:sldLayoutIdLst>
    <p:sldLayoutId id="2147483683" r:id="rId1"/>
    <p:sldLayoutId id="2147483686" r:id="rId2"/>
    <p:sldLayoutId id="214748369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group of people walking in a small town&#10;&#10;Description automatically generated">
            <a:extLst>
              <a:ext uri="{FF2B5EF4-FFF2-40B4-BE49-F238E27FC236}">
                <a16:creationId xmlns:a16="http://schemas.microsoft.com/office/drawing/2014/main" id="{E6EFFC94-497E-31CF-900D-3E84D7EBEEB5}"/>
              </a:ext>
            </a:extLst>
          </p:cNvPr>
          <p:cNvPicPr>
            <a:picLocks noChangeAspect="1"/>
          </p:cNvPicPr>
          <p:nvPr userDrawn="1"/>
        </p:nvPicPr>
        <p:blipFill>
          <a:blip r:embed="rId5"/>
          <a:stretch>
            <a:fillRect/>
          </a:stretch>
        </p:blipFill>
        <p:spPr>
          <a:xfrm>
            <a:off x="0" y="770"/>
            <a:ext cx="12193370" cy="6857230"/>
          </a:xfrm>
          <a:prstGeom prst="rect">
            <a:avLst/>
          </a:prstGeom>
        </p:spPr>
      </p:pic>
    </p:spTree>
    <p:extLst>
      <p:ext uri="{BB962C8B-B14F-4D97-AF65-F5344CB8AC3E}">
        <p14:creationId xmlns:p14="http://schemas.microsoft.com/office/powerpoint/2010/main" val="730472194"/>
      </p:ext>
    </p:extLst>
  </p:cSld>
  <p:clrMap bg1="lt1" tx1="dk1" bg2="lt2" tx2="dk2" accent1="accent1" accent2="accent2" accent3="accent3" accent4="accent4" accent5="accent5" accent6="accent6" hlink="hlink" folHlink="folHlink"/>
  <p:sldLayoutIdLst>
    <p:sldLayoutId id="2147483666" r:id="rId1"/>
    <p:sldLayoutId id="2147483696" r:id="rId2"/>
    <p:sldLayoutId id="214748368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blue background with grass and a blue sky&#10;&#10;Description automatically generated">
            <a:extLst>
              <a:ext uri="{FF2B5EF4-FFF2-40B4-BE49-F238E27FC236}">
                <a16:creationId xmlns:a16="http://schemas.microsoft.com/office/drawing/2014/main" id="{0F5C0CC6-E29D-5687-698E-2D8D21F07090}"/>
              </a:ext>
            </a:extLst>
          </p:cNvPr>
          <p:cNvPicPr>
            <a:picLocks noChangeAspect="1"/>
          </p:cNvPicPr>
          <p:nvPr userDrawn="1"/>
        </p:nvPicPr>
        <p:blipFill>
          <a:blip r:embed="rId3"/>
          <a:stretch>
            <a:fillRect/>
          </a:stretch>
        </p:blipFill>
        <p:spPr>
          <a:xfrm>
            <a:off x="0" y="770"/>
            <a:ext cx="12193370" cy="6857230"/>
          </a:xfrm>
          <a:prstGeom prst="rect">
            <a:avLst/>
          </a:prstGeom>
        </p:spPr>
      </p:pic>
    </p:spTree>
    <p:extLst>
      <p:ext uri="{BB962C8B-B14F-4D97-AF65-F5344CB8AC3E}">
        <p14:creationId xmlns:p14="http://schemas.microsoft.com/office/powerpoint/2010/main" val="2292245592"/>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8.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8.xml"/><Relationship Id="rId5" Type="http://schemas.openxmlformats.org/officeDocument/2006/relationships/image" Target="../media/image27.jpeg"/><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0F775F-7A9F-18E0-8FF7-E7970C86E732}"/>
              </a:ext>
            </a:extLst>
          </p:cNvPr>
          <p:cNvSpPr>
            <a:spLocks noGrp="1"/>
          </p:cNvSpPr>
          <p:nvPr>
            <p:ph type="body" sz="quarter" idx="11"/>
          </p:nvPr>
        </p:nvSpPr>
        <p:spPr/>
        <p:txBody>
          <a:bodyPr lIns="91440" tIns="45720" rIns="91440" bIns="45720" anchor="t"/>
          <a:lstStyle/>
          <a:p>
            <a:r>
              <a:rPr lang="en-US" dirty="0"/>
              <a:t>7 July 2025</a:t>
            </a:r>
          </a:p>
        </p:txBody>
      </p:sp>
      <p:sp>
        <p:nvSpPr>
          <p:cNvPr id="3" name="Text Placeholder 2">
            <a:extLst>
              <a:ext uri="{FF2B5EF4-FFF2-40B4-BE49-F238E27FC236}">
                <a16:creationId xmlns:a16="http://schemas.microsoft.com/office/drawing/2014/main" id="{EB4ADB12-6B7C-01F8-31BB-5D4A41DA3817}"/>
              </a:ext>
            </a:extLst>
          </p:cNvPr>
          <p:cNvSpPr>
            <a:spLocks noGrp="1"/>
          </p:cNvSpPr>
          <p:nvPr>
            <p:ph type="body" sz="quarter" idx="14"/>
          </p:nvPr>
        </p:nvSpPr>
        <p:spPr/>
        <p:txBody>
          <a:bodyPr/>
          <a:lstStyle/>
          <a:p>
            <a:r>
              <a:rPr lang="en-US" sz="6000" dirty="0"/>
              <a:t>Community climate forum</a:t>
            </a:r>
            <a:endParaRPr lang="en-US" dirty="0"/>
          </a:p>
        </p:txBody>
      </p:sp>
    </p:spTree>
    <p:extLst>
      <p:ext uri="{BB962C8B-B14F-4D97-AF65-F5344CB8AC3E}">
        <p14:creationId xmlns:p14="http://schemas.microsoft.com/office/powerpoint/2010/main" val="2979420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E1E54-0231-E029-83E9-C198851C10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E9DA8A4-2CAE-C394-3717-4C6090583EE1}"/>
              </a:ext>
            </a:extLst>
          </p:cNvPr>
          <p:cNvSpPr>
            <a:spLocks noGrp="1"/>
          </p:cNvSpPr>
          <p:nvPr>
            <p:ph type="body" sz="quarter" idx="11"/>
          </p:nvPr>
        </p:nvSpPr>
        <p:spPr>
          <a:xfrm>
            <a:off x="675107" y="1439008"/>
            <a:ext cx="11517923" cy="4360984"/>
          </a:xfrm>
        </p:spPr>
        <p:txBody>
          <a:bodyPr lIns="91440" tIns="45720" rIns="91440" bIns="45720" anchor="t"/>
          <a:lstStyle/>
          <a:p>
            <a:pPr algn="l"/>
            <a:r>
              <a:rPr lang="en-US" sz="2800" dirty="0"/>
              <a:t>	</a:t>
            </a:r>
            <a:r>
              <a:rPr lang="en-GB" sz="2800" b="1" dirty="0">
                <a:solidFill>
                  <a:srgbClr val="3FA435"/>
                </a:solidFill>
                <a:latin typeface="Barlow Condensed" panose="00000506000000000000" pitchFamily="2" charset="0"/>
                <a:ea typeface="+mn-lt"/>
                <a:cs typeface="Arial"/>
              </a:rPr>
              <a:t>Award of climate community grants to:</a:t>
            </a:r>
            <a:endParaRPr lang="en-GB" sz="2800" dirty="0">
              <a:solidFill>
                <a:srgbClr val="000000"/>
              </a:solidFill>
              <a:latin typeface="Barlow Condensed" panose="00000506000000000000" pitchFamily="2" charset="0"/>
              <a:ea typeface="+mn-lt"/>
              <a:cs typeface="Arial"/>
            </a:endParaRPr>
          </a:p>
          <a:p>
            <a:pPr marL="1828800" lvl="3">
              <a:spcBef>
                <a:spcPts val="600"/>
              </a:spcBef>
              <a:spcAft>
                <a:spcPts val="600"/>
              </a:spcAft>
              <a:buFont typeface="Courier New,monospace" panose="020B0604020202020204" pitchFamily="34" charset="0"/>
              <a:buChar char="o"/>
            </a:pPr>
            <a:r>
              <a:rPr lang="en-GB" sz="2800" b="1" dirty="0">
                <a:solidFill>
                  <a:srgbClr val="3FA435"/>
                </a:solidFill>
                <a:latin typeface="Barlow Condensed" panose="00000506000000000000" pitchFamily="2" charset="0"/>
                <a:ea typeface="+mn-lt"/>
                <a:cs typeface="Arial"/>
              </a:rPr>
              <a:t>Hook Halls Charitable Association (solar panels on Elizabeth Hall)</a:t>
            </a:r>
            <a:endParaRPr lang="en-GB" sz="2800" dirty="0">
              <a:solidFill>
                <a:srgbClr val="000000"/>
              </a:solidFill>
              <a:latin typeface="Barlow Condensed" panose="00000506000000000000" pitchFamily="2" charset="0"/>
              <a:ea typeface="+mn-lt"/>
              <a:cs typeface="Arial"/>
            </a:endParaRPr>
          </a:p>
          <a:p>
            <a:pPr marL="1828800" lvl="3">
              <a:spcBef>
                <a:spcPts val="600"/>
              </a:spcBef>
              <a:spcAft>
                <a:spcPts val="600"/>
              </a:spcAft>
              <a:buFont typeface="Courier New,monospace" panose="020B0604020202020204" pitchFamily="34" charset="0"/>
              <a:buChar char="o"/>
            </a:pPr>
            <a:r>
              <a:rPr lang="en-GB" sz="2800" b="1" dirty="0" err="1">
                <a:solidFill>
                  <a:srgbClr val="3FA435"/>
                </a:solidFill>
                <a:latin typeface="Barlow Condensed" panose="00000506000000000000" pitchFamily="2" charset="0"/>
                <a:ea typeface="+mn-lt"/>
                <a:cs typeface="Arial"/>
              </a:rPr>
              <a:t>Winchfield</a:t>
            </a:r>
            <a:r>
              <a:rPr lang="en-GB" sz="2800" b="1" dirty="0">
                <a:solidFill>
                  <a:srgbClr val="3FA435"/>
                </a:solidFill>
                <a:latin typeface="Barlow Condensed" panose="00000506000000000000" pitchFamily="2" charset="0"/>
                <a:ea typeface="+mn-lt"/>
                <a:cs typeface="Arial"/>
              </a:rPr>
              <a:t> Village Hall (solar panel installation) </a:t>
            </a:r>
          </a:p>
          <a:p>
            <a:pPr marL="1828800" lvl="3">
              <a:spcBef>
                <a:spcPts val="600"/>
              </a:spcBef>
              <a:spcAft>
                <a:spcPts val="600"/>
              </a:spcAft>
              <a:buFont typeface="Courier New,monospace" panose="020B0604020202020204" pitchFamily="34" charset="0"/>
              <a:buChar char="o"/>
            </a:pPr>
            <a:r>
              <a:rPr lang="en-GB" sz="2800" b="1" dirty="0">
                <a:solidFill>
                  <a:srgbClr val="3FA435"/>
                </a:solidFill>
                <a:latin typeface="Barlow Condensed" panose="00000506000000000000" pitchFamily="2" charset="0"/>
                <a:ea typeface="+mn-lt"/>
                <a:cs typeface="Arial"/>
              </a:rPr>
              <a:t>Fleet Repair Cafe (phase 2, cafe expansion) </a:t>
            </a:r>
          </a:p>
          <a:p>
            <a:pPr lvl="3" indent="0">
              <a:spcBef>
                <a:spcPts val="600"/>
              </a:spcBef>
              <a:spcAft>
                <a:spcPts val="600"/>
              </a:spcAft>
              <a:buNone/>
            </a:pPr>
            <a:r>
              <a:rPr lang="en-GB" sz="2800" b="1" dirty="0">
                <a:solidFill>
                  <a:srgbClr val="3FA435"/>
                </a:solidFill>
                <a:latin typeface="Barlow Condensed" panose="00000506000000000000" pitchFamily="2" charset="0"/>
                <a:ea typeface="+mn-lt"/>
                <a:cs typeface="Arial"/>
              </a:rPr>
              <a:t>	Additional funding to:</a:t>
            </a:r>
          </a:p>
          <a:p>
            <a:pPr marL="1828800" lvl="3">
              <a:spcBef>
                <a:spcPts val="600"/>
              </a:spcBef>
              <a:spcAft>
                <a:spcPts val="600"/>
              </a:spcAft>
              <a:buFont typeface="Courier New,monospace" panose="020B0604020202020204" pitchFamily="34" charset="0"/>
              <a:buChar char="o"/>
            </a:pPr>
            <a:r>
              <a:rPr lang="en-GB" sz="2800" b="1" dirty="0">
                <a:solidFill>
                  <a:srgbClr val="3FA435"/>
                </a:solidFill>
                <a:latin typeface="Barlow Condensed" panose="00000506000000000000" pitchFamily="2" charset="0"/>
                <a:ea typeface="+mn-lt"/>
                <a:cs typeface="Arial"/>
              </a:rPr>
              <a:t>Hart Voluntary Action (eco-hub in Hart Shopping Centre) </a:t>
            </a:r>
          </a:p>
          <a:p>
            <a:pPr marL="914400" lvl="2" indent="0">
              <a:spcBef>
                <a:spcPts val="600"/>
              </a:spcBef>
              <a:spcAft>
                <a:spcPts val="600"/>
              </a:spcAft>
              <a:buNone/>
            </a:pPr>
            <a:endParaRPr lang="en-GB" sz="2800" b="1" dirty="0">
              <a:solidFill>
                <a:srgbClr val="3FA435"/>
              </a:solidFill>
              <a:latin typeface="Barlow Condensed" panose="00000506000000000000" pitchFamily="2" charset="0"/>
              <a:ea typeface="+mn-lt"/>
              <a:cs typeface="Arial"/>
            </a:endParaRPr>
          </a:p>
          <a:p>
            <a:pPr marL="914400" lvl="2" indent="0">
              <a:spcBef>
                <a:spcPts val="600"/>
              </a:spcBef>
              <a:spcAft>
                <a:spcPts val="600"/>
              </a:spcAft>
              <a:buNone/>
            </a:pPr>
            <a:r>
              <a:rPr lang="en-GB" sz="2800" b="1" dirty="0">
                <a:solidFill>
                  <a:srgbClr val="3FA435"/>
                </a:solidFill>
                <a:latin typeface="Barlow Condensed" panose="00000506000000000000" pitchFamily="2" charset="0"/>
                <a:ea typeface="+mn-lt"/>
                <a:cs typeface="Arial"/>
              </a:rPr>
              <a:t>2025/26 grants will be open for applications soon.  </a:t>
            </a:r>
            <a:endParaRPr lang="en-GB" sz="2800" dirty="0">
              <a:latin typeface="Barlow Condensed" panose="00000506000000000000" pitchFamily="2" charset="0"/>
              <a:ea typeface="Calibri"/>
              <a:cs typeface="Calibri"/>
            </a:endParaRPr>
          </a:p>
        </p:txBody>
      </p:sp>
      <p:sp>
        <p:nvSpPr>
          <p:cNvPr id="3" name="Text Placeholder 2">
            <a:extLst>
              <a:ext uri="{FF2B5EF4-FFF2-40B4-BE49-F238E27FC236}">
                <a16:creationId xmlns:a16="http://schemas.microsoft.com/office/drawing/2014/main" id="{97A26A5D-C8B4-873A-8BA7-06CA024F87A8}"/>
              </a:ext>
            </a:extLst>
          </p:cNvPr>
          <p:cNvSpPr>
            <a:spLocks noGrp="1"/>
          </p:cNvSpPr>
          <p:nvPr>
            <p:ph type="body" sz="quarter" idx="14"/>
          </p:nvPr>
        </p:nvSpPr>
        <p:spPr>
          <a:xfrm>
            <a:off x="908539" y="446414"/>
            <a:ext cx="10515600" cy="816623"/>
          </a:xfrm>
        </p:spPr>
        <p:txBody>
          <a:bodyPr/>
          <a:lstStyle/>
          <a:p>
            <a:r>
              <a:rPr lang="en-US" dirty="0"/>
              <a:t>Community grants</a:t>
            </a:r>
          </a:p>
        </p:txBody>
      </p:sp>
    </p:spTree>
    <p:extLst>
      <p:ext uri="{BB962C8B-B14F-4D97-AF65-F5344CB8AC3E}">
        <p14:creationId xmlns:p14="http://schemas.microsoft.com/office/powerpoint/2010/main" val="2683124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C7804-E042-9FE6-34E2-6B45CD151D6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F75DE3-8A38-84C1-ABFA-F185C1A62262}"/>
              </a:ext>
            </a:extLst>
          </p:cNvPr>
          <p:cNvSpPr>
            <a:spLocks noGrp="1"/>
          </p:cNvSpPr>
          <p:nvPr>
            <p:ph type="body" sz="quarter" idx="11"/>
          </p:nvPr>
        </p:nvSpPr>
        <p:spPr>
          <a:xfrm>
            <a:off x="675107" y="1439008"/>
            <a:ext cx="11517923" cy="4360984"/>
          </a:xfrm>
        </p:spPr>
        <p:txBody>
          <a:bodyPr lIns="91440" tIns="45720" rIns="91440" bIns="45720" anchor="t"/>
          <a:lstStyle/>
          <a:p>
            <a:pPr algn="l"/>
            <a:r>
              <a:rPr lang="en-US" sz="2800" dirty="0"/>
              <a:t>	</a:t>
            </a:r>
          </a:p>
          <a:p>
            <a:pPr marL="457200" indent="-457200" algn="l">
              <a:buFont typeface="Arial" panose="020B0604020202020204" pitchFamily="34" charset="0"/>
              <a:buChar char="•"/>
            </a:pPr>
            <a:r>
              <a:rPr lang="en-US" sz="2800" dirty="0">
                <a:latin typeface="Barlow Condensed" panose="00000506000000000000" pitchFamily="2" charset="0"/>
                <a:ea typeface="+mn-lt"/>
                <a:cs typeface="Arial"/>
              </a:rPr>
              <a:t>136 properties surveyed</a:t>
            </a:r>
          </a:p>
          <a:p>
            <a:pPr marL="342900" indent="-342900" algn="l">
              <a:buFont typeface="Arial" panose="020B0604020202020204" pitchFamily="34" charset="0"/>
              <a:buChar char="•"/>
            </a:pPr>
            <a:r>
              <a:rPr lang="en-GB" sz="2800" b="1" dirty="0">
                <a:solidFill>
                  <a:srgbClr val="3FA435"/>
                </a:solidFill>
                <a:latin typeface="Barlow Condensed" panose="00000506000000000000" pitchFamily="2" charset="0"/>
                <a:ea typeface="+mn-lt"/>
                <a:cs typeface="Arial"/>
              </a:rPr>
              <a:t> 24 volunteers </a:t>
            </a:r>
            <a:r>
              <a:rPr lang="en-GB" sz="2800" b="1" i="1" dirty="0">
                <a:solidFill>
                  <a:srgbClr val="3FA435"/>
                </a:solidFill>
                <a:latin typeface="Barlow Condensed" panose="00000506000000000000" pitchFamily="2" charset="0"/>
                <a:ea typeface="+mn-lt"/>
                <a:cs typeface="Arial"/>
              </a:rPr>
              <a:t> </a:t>
            </a:r>
          </a:p>
          <a:p>
            <a:pPr marL="342900" indent="-342900" algn="l">
              <a:buFont typeface="Arial" panose="020B0604020202020204" pitchFamily="34" charset="0"/>
              <a:buChar char="•"/>
            </a:pPr>
            <a:r>
              <a:rPr lang="en-GB" sz="2800" i="1" dirty="0">
                <a:latin typeface="Barlow Condensed" panose="00000506000000000000" pitchFamily="2" charset="0"/>
                <a:ea typeface="+mn-lt"/>
                <a:cs typeface="Arial"/>
              </a:rPr>
              <a:t> 426 volunteering hours altogether</a:t>
            </a:r>
          </a:p>
          <a:p>
            <a:pPr marL="342900" indent="-342900" algn="l">
              <a:buFont typeface="Arial" panose="020B0604020202020204" pitchFamily="34" charset="0"/>
              <a:buChar char="•"/>
            </a:pPr>
            <a:endParaRPr lang="en-GB" sz="2800" i="1" dirty="0">
              <a:latin typeface="Barlow Condensed" panose="00000506000000000000" pitchFamily="2" charset="0"/>
              <a:ea typeface="+mn-lt"/>
              <a:cs typeface="Arial"/>
            </a:endParaRPr>
          </a:p>
          <a:p>
            <a:pPr algn="l"/>
            <a:endParaRPr lang="en-GB" sz="2800" i="1" dirty="0">
              <a:latin typeface="Barlow Condensed" panose="00000506000000000000" pitchFamily="2" charset="0"/>
              <a:ea typeface="+mn-lt"/>
              <a:cs typeface="Arial"/>
            </a:endParaRPr>
          </a:p>
        </p:txBody>
      </p:sp>
      <p:sp>
        <p:nvSpPr>
          <p:cNvPr id="3" name="Text Placeholder 2">
            <a:extLst>
              <a:ext uri="{FF2B5EF4-FFF2-40B4-BE49-F238E27FC236}">
                <a16:creationId xmlns:a16="http://schemas.microsoft.com/office/drawing/2014/main" id="{671C2CD6-8204-6BF3-2841-52CB2F67D0AB}"/>
              </a:ext>
            </a:extLst>
          </p:cNvPr>
          <p:cNvSpPr>
            <a:spLocks noGrp="1"/>
          </p:cNvSpPr>
          <p:nvPr>
            <p:ph type="body" sz="quarter" idx="14"/>
          </p:nvPr>
        </p:nvSpPr>
        <p:spPr>
          <a:xfrm>
            <a:off x="908539" y="446414"/>
            <a:ext cx="10515600" cy="816623"/>
          </a:xfrm>
        </p:spPr>
        <p:txBody>
          <a:bodyPr/>
          <a:lstStyle/>
          <a:p>
            <a:r>
              <a:rPr lang="en-US" dirty="0">
                <a:latin typeface="Barlow Condensed" panose="00000506000000000000" pitchFamily="2" charset="0"/>
              </a:rPr>
              <a:t>Thermal imaging scheme</a:t>
            </a:r>
          </a:p>
        </p:txBody>
      </p:sp>
      <p:pic>
        <p:nvPicPr>
          <p:cNvPr id="6" name="Picture 5" descr="A qr code on a white background&#10;&#10;AI-generated content may be incorrect.">
            <a:extLst>
              <a:ext uri="{FF2B5EF4-FFF2-40B4-BE49-F238E27FC236}">
                <a16:creationId xmlns:a16="http://schemas.microsoft.com/office/drawing/2014/main" id="{6C9E94AB-3D20-695D-E34B-BD06DC1E9D4F}"/>
              </a:ext>
            </a:extLst>
          </p:cNvPr>
          <p:cNvPicPr>
            <a:picLocks noChangeAspect="1"/>
          </p:cNvPicPr>
          <p:nvPr/>
        </p:nvPicPr>
        <p:blipFill>
          <a:blip r:embed="rId2"/>
          <a:stretch>
            <a:fillRect/>
          </a:stretch>
        </p:blipFill>
        <p:spPr>
          <a:xfrm>
            <a:off x="2003976" y="3429000"/>
            <a:ext cx="1898739" cy="1898739"/>
          </a:xfrm>
          <a:prstGeom prst="rect">
            <a:avLst/>
          </a:prstGeom>
        </p:spPr>
      </p:pic>
      <p:sp>
        <p:nvSpPr>
          <p:cNvPr id="7" name="TextBox 6">
            <a:extLst>
              <a:ext uri="{FF2B5EF4-FFF2-40B4-BE49-F238E27FC236}">
                <a16:creationId xmlns:a16="http://schemas.microsoft.com/office/drawing/2014/main" id="{CAFEF73E-36AB-E73C-4F90-2A520AB6FCFB}"/>
              </a:ext>
            </a:extLst>
          </p:cNvPr>
          <p:cNvSpPr txBox="1"/>
          <p:nvPr/>
        </p:nvSpPr>
        <p:spPr>
          <a:xfrm>
            <a:off x="1292087" y="5153661"/>
            <a:ext cx="4572000" cy="646331"/>
          </a:xfrm>
          <a:prstGeom prst="rect">
            <a:avLst/>
          </a:prstGeom>
          <a:noFill/>
        </p:spPr>
        <p:txBody>
          <a:bodyPr wrap="square" rtlCol="0">
            <a:spAutoFit/>
          </a:bodyPr>
          <a:lstStyle/>
          <a:p>
            <a:r>
              <a:rPr lang="en-GB" b="1" dirty="0">
                <a:solidFill>
                  <a:srgbClr val="41A437"/>
                </a:solidFill>
                <a:latin typeface="Barlow Condensed" panose="00000506000000000000" pitchFamily="2" charset="0"/>
              </a:rPr>
              <a:t>Scan here for more information or visit www.impacthart.co.uk</a:t>
            </a:r>
          </a:p>
        </p:txBody>
      </p:sp>
      <p:pic>
        <p:nvPicPr>
          <p:cNvPr id="10" name="Picture 9" descr="A person standing in front of a large screen&#10;&#10;AI-generated content may be incorrect.">
            <a:extLst>
              <a:ext uri="{FF2B5EF4-FFF2-40B4-BE49-F238E27FC236}">
                <a16:creationId xmlns:a16="http://schemas.microsoft.com/office/drawing/2014/main" id="{13EFA433-538E-9AC7-F81A-0E0E5E48CD4F}"/>
              </a:ext>
            </a:extLst>
          </p:cNvPr>
          <p:cNvPicPr>
            <a:picLocks noChangeAspect="1"/>
          </p:cNvPicPr>
          <p:nvPr/>
        </p:nvPicPr>
        <p:blipFill>
          <a:blip r:embed="rId3"/>
          <a:stretch>
            <a:fillRect/>
          </a:stretch>
        </p:blipFill>
        <p:spPr>
          <a:xfrm>
            <a:off x="6434068" y="1892595"/>
            <a:ext cx="4900239" cy="3675180"/>
          </a:xfrm>
          <a:prstGeom prst="rect">
            <a:avLst/>
          </a:prstGeom>
        </p:spPr>
      </p:pic>
    </p:spTree>
    <p:extLst>
      <p:ext uri="{BB962C8B-B14F-4D97-AF65-F5344CB8AC3E}">
        <p14:creationId xmlns:p14="http://schemas.microsoft.com/office/powerpoint/2010/main" val="3739118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1651-6871-8B17-284F-139E25C89D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2F151F-3CB2-50CE-6B5D-F1E590B1B685}"/>
              </a:ext>
            </a:extLst>
          </p:cNvPr>
          <p:cNvSpPr>
            <a:spLocks noGrp="1"/>
          </p:cNvSpPr>
          <p:nvPr>
            <p:ph type="body" sz="quarter" idx="11"/>
          </p:nvPr>
        </p:nvSpPr>
        <p:spPr>
          <a:xfrm>
            <a:off x="675107" y="1439008"/>
            <a:ext cx="11517923" cy="4360984"/>
          </a:xfrm>
        </p:spPr>
        <p:txBody>
          <a:bodyPr lIns="91440" tIns="45720" rIns="91440" bIns="45720" anchor="t"/>
          <a:lstStyle/>
          <a:p>
            <a:pPr algn="l"/>
            <a:r>
              <a:rPr lang="en-US" sz="2800" dirty="0"/>
              <a:t>	</a:t>
            </a:r>
          </a:p>
          <a:p>
            <a:pPr algn="l"/>
            <a:r>
              <a:rPr lang="en-US" sz="2800" dirty="0">
                <a:latin typeface="Barlow Condensed" panose="00000506000000000000" pitchFamily="2" charset="0"/>
                <a:ea typeface="+mn-lt"/>
                <a:cs typeface="Arial"/>
              </a:rPr>
              <a:t>Would you be interested in volunteering for Impact Hart?</a:t>
            </a:r>
            <a:endParaRPr lang="en-GB" sz="2800" dirty="0">
              <a:latin typeface="Barlow Condensed" panose="00000506000000000000" pitchFamily="2" charset="0"/>
              <a:ea typeface="+mn-lt"/>
              <a:cs typeface="Arial"/>
            </a:endParaRPr>
          </a:p>
        </p:txBody>
      </p:sp>
      <p:sp>
        <p:nvSpPr>
          <p:cNvPr id="3" name="Text Placeholder 2">
            <a:extLst>
              <a:ext uri="{FF2B5EF4-FFF2-40B4-BE49-F238E27FC236}">
                <a16:creationId xmlns:a16="http://schemas.microsoft.com/office/drawing/2014/main" id="{726BC29A-B92F-C0B2-5247-8371F63FDA75}"/>
              </a:ext>
            </a:extLst>
          </p:cNvPr>
          <p:cNvSpPr>
            <a:spLocks noGrp="1"/>
          </p:cNvSpPr>
          <p:nvPr>
            <p:ph type="body" sz="quarter" idx="14"/>
          </p:nvPr>
        </p:nvSpPr>
        <p:spPr>
          <a:xfrm>
            <a:off x="908539" y="446414"/>
            <a:ext cx="10515600" cy="816623"/>
          </a:xfrm>
        </p:spPr>
        <p:txBody>
          <a:bodyPr/>
          <a:lstStyle/>
          <a:p>
            <a:r>
              <a:rPr lang="en-US" dirty="0">
                <a:latin typeface="Barlow Condensed" panose="00000506000000000000" pitchFamily="2" charset="0"/>
              </a:rPr>
              <a:t>Volunteer?</a:t>
            </a:r>
          </a:p>
        </p:txBody>
      </p:sp>
      <p:pic>
        <p:nvPicPr>
          <p:cNvPr id="10" name="Picture 9" descr="A blue tent with a dice and a blanket on it&#10;&#10;AI-generated content may be incorrect.">
            <a:extLst>
              <a:ext uri="{FF2B5EF4-FFF2-40B4-BE49-F238E27FC236}">
                <a16:creationId xmlns:a16="http://schemas.microsoft.com/office/drawing/2014/main" id="{2ED06D43-5A2B-9B25-AD18-F3E3C096629D}"/>
              </a:ext>
            </a:extLst>
          </p:cNvPr>
          <p:cNvPicPr>
            <a:picLocks noChangeAspect="1"/>
          </p:cNvPicPr>
          <p:nvPr/>
        </p:nvPicPr>
        <p:blipFill>
          <a:blip r:embed="rId2"/>
          <a:stretch>
            <a:fillRect/>
          </a:stretch>
        </p:blipFill>
        <p:spPr>
          <a:xfrm>
            <a:off x="1753154" y="2583710"/>
            <a:ext cx="2305362" cy="3067425"/>
          </a:xfrm>
          <a:prstGeom prst="rect">
            <a:avLst/>
          </a:prstGeom>
        </p:spPr>
      </p:pic>
      <p:pic>
        <p:nvPicPr>
          <p:cNvPr id="12" name="Picture 11">
            <a:extLst>
              <a:ext uri="{FF2B5EF4-FFF2-40B4-BE49-F238E27FC236}">
                <a16:creationId xmlns:a16="http://schemas.microsoft.com/office/drawing/2014/main" id="{193C0945-22E8-C0D8-2FE4-C01C70D593C3}"/>
              </a:ext>
            </a:extLst>
          </p:cNvPr>
          <p:cNvPicPr>
            <a:picLocks noChangeAspect="1"/>
          </p:cNvPicPr>
          <p:nvPr/>
        </p:nvPicPr>
        <p:blipFill>
          <a:blip r:embed="rId3"/>
          <a:stretch>
            <a:fillRect/>
          </a:stretch>
        </p:blipFill>
        <p:spPr>
          <a:xfrm>
            <a:off x="5621380" y="2577319"/>
            <a:ext cx="2305362" cy="3073816"/>
          </a:xfrm>
          <a:prstGeom prst="rect">
            <a:avLst/>
          </a:prstGeom>
        </p:spPr>
      </p:pic>
      <p:pic>
        <p:nvPicPr>
          <p:cNvPr id="5" name="Picture 4" descr="A person holding a device&#10;&#10;AI-generated content may be incorrect.">
            <a:extLst>
              <a:ext uri="{FF2B5EF4-FFF2-40B4-BE49-F238E27FC236}">
                <a16:creationId xmlns:a16="http://schemas.microsoft.com/office/drawing/2014/main" id="{F45A5959-2140-87AF-2F31-F38DDBB432A1}"/>
              </a:ext>
            </a:extLst>
          </p:cNvPr>
          <p:cNvPicPr>
            <a:picLocks noChangeAspect="1"/>
          </p:cNvPicPr>
          <p:nvPr/>
        </p:nvPicPr>
        <p:blipFill>
          <a:blip r:embed="rId4"/>
          <a:stretch>
            <a:fillRect/>
          </a:stretch>
        </p:blipFill>
        <p:spPr>
          <a:xfrm rot="10800000">
            <a:off x="8507532" y="2870789"/>
            <a:ext cx="3104707" cy="2328530"/>
          </a:xfrm>
          <a:prstGeom prst="rect">
            <a:avLst/>
          </a:prstGeom>
        </p:spPr>
      </p:pic>
    </p:spTree>
    <p:extLst>
      <p:ext uri="{BB962C8B-B14F-4D97-AF65-F5344CB8AC3E}">
        <p14:creationId xmlns:p14="http://schemas.microsoft.com/office/powerpoint/2010/main" val="3096425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D102B-294A-C052-516E-CC923A5F16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0D174E-E2EC-7CA5-2B86-7F311783543B}"/>
              </a:ext>
            </a:extLst>
          </p:cNvPr>
          <p:cNvSpPr>
            <a:spLocks noGrp="1"/>
          </p:cNvSpPr>
          <p:nvPr>
            <p:ph type="body" sz="quarter" idx="11"/>
          </p:nvPr>
        </p:nvSpPr>
        <p:spPr>
          <a:xfrm>
            <a:off x="675107" y="1439008"/>
            <a:ext cx="11517923" cy="4360984"/>
          </a:xfrm>
        </p:spPr>
        <p:txBody>
          <a:bodyPr lIns="91440" tIns="45720" rIns="91440" bIns="45720" anchor="t"/>
          <a:lstStyle/>
          <a:p>
            <a:pPr algn="l"/>
            <a:r>
              <a:rPr lang="en-US" sz="2800" dirty="0"/>
              <a:t>	</a:t>
            </a:r>
          </a:p>
          <a:p>
            <a:pPr algn="l"/>
            <a:endParaRPr lang="en-US" sz="2800" dirty="0"/>
          </a:p>
        </p:txBody>
      </p:sp>
      <p:sp>
        <p:nvSpPr>
          <p:cNvPr id="3" name="Text Placeholder 2">
            <a:extLst>
              <a:ext uri="{FF2B5EF4-FFF2-40B4-BE49-F238E27FC236}">
                <a16:creationId xmlns:a16="http://schemas.microsoft.com/office/drawing/2014/main" id="{ED855B72-D40A-2455-E4BE-E6E86DA9D3DE}"/>
              </a:ext>
            </a:extLst>
          </p:cNvPr>
          <p:cNvSpPr>
            <a:spLocks noGrp="1"/>
          </p:cNvSpPr>
          <p:nvPr>
            <p:ph type="body" sz="quarter" idx="14"/>
          </p:nvPr>
        </p:nvSpPr>
        <p:spPr>
          <a:xfrm>
            <a:off x="-867098" y="435628"/>
            <a:ext cx="10515600" cy="816623"/>
          </a:xfrm>
        </p:spPr>
        <p:txBody>
          <a:bodyPr/>
          <a:lstStyle/>
          <a:p>
            <a:r>
              <a:rPr lang="en-US" dirty="0">
                <a:latin typeface="Barlow Condensed" panose="00000506000000000000" pitchFamily="2" charset="0"/>
              </a:rPr>
              <a:t>School engagement</a:t>
            </a:r>
          </a:p>
        </p:txBody>
      </p:sp>
      <p:pic>
        <p:nvPicPr>
          <p:cNvPr id="6" name="Picture 5" descr="A blue paper with a drawing of a planet earth">
            <a:extLst>
              <a:ext uri="{FF2B5EF4-FFF2-40B4-BE49-F238E27FC236}">
                <a16:creationId xmlns:a16="http://schemas.microsoft.com/office/drawing/2014/main" id="{62A7F749-37D4-5B8D-E075-9B0B9FAAAD6A}"/>
              </a:ext>
            </a:extLst>
          </p:cNvPr>
          <p:cNvPicPr>
            <a:picLocks noChangeAspect="1"/>
          </p:cNvPicPr>
          <p:nvPr/>
        </p:nvPicPr>
        <p:blipFill>
          <a:blip r:embed="rId2"/>
          <a:stretch>
            <a:fillRect/>
          </a:stretch>
        </p:blipFill>
        <p:spPr>
          <a:xfrm rot="16200000">
            <a:off x="1895264" y="3679026"/>
            <a:ext cx="1926727" cy="2568969"/>
          </a:xfrm>
          <a:prstGeom prst="rect">
            <a:avLst/>
          </a:prstGeom>
        </p:spPr>
      </p:pic>
      <p:pic>
        <p:nvPicPr>
          <p:cNvPr id="8" name="Picture 7" descr="A paper with a drawing of pasta and a sad face&#10;&#10;AI-generated content may be incorrect.">
            <a:extLst>
              <a:ext uri="{FF2B5EF4-FFF2-40B4-BE49-F238E27FC236}">
                <a16:creationId xmlns:a16="http://schemas.microsoft.com/office/drawing/2014/main" id="{D5A797FE-E44B-2393-E71A-D39A82A68009}"/>
              </a:ext>
            </a:extLst>
          </p:cNvPr>
          <p:cNvPicPr>
            <a:picLocks noChangeAspect="1"/>
          </p:cNvPicPr>
          <p:nvPr/>
        </p:nvPicPr>
        <p:blipFill>
          <a:blip r:embed="rId3"/>
          <a:stretch>
            <a:fillRect/>
          </a:stretch>
        </p:blipFill>
        <p:spPr>
          <a:xfrm>
            <a:off x="4626150" y="2929723"/>
            <a:ext cx="1695448" cy="2260597"/>
          </a:xfrm>
          <a:prstGeom prst="rect">
            <a:avLst/>
          </a:prstGeom>
        </p:spPr>
      </p:pic>
      <p:pic>
        <p:nvPicPr>
          <p:cNvPr id="11" name="Picture 10" descr="A white poster with a sign and words&#10;&#10;AI-generated content may be incorrect.">
            <a:extLst>
              <a:ext uri="{FF2B5EF4-FFF2-40B4-BE49-F238E27FC236}">
                <a16:creationId xmlns:a16="http://schemas.microsoft.com/office/drawing/2014/main" id="{F3D0CAB6-BBB8-0B8D-BA66-76AD48F6BCF4}"/>
              </a:ext>
            </a:extLst>
          </p:cNvPr>
          <p:cNvPicPr>
            <a:picLocks noChangeAspect="1"/>
          </p:cNvPicPr>
          <p:nvPr/>
        </p:nvPicPr>
        <p:blipFill>
          <a:blip r:embed="rId4"/>
          <a:stretch>
            <a:fillRect/>
          </a:stretch>
        </p:blipFill>
        <p:spPr>
          <a:xfrm rot="16200000">
            <a:off x="1794784" y="1137195"/>
            <a:ext cx="2127690" cy="2836920"/>
          </a:xfrm>
          <a:prstGeom prst="rect">
            <a:avLst/>
          </a:prstGeom>
        </p:spPr>
      </p:pic>
      <p:pic>
        <p:nvPicPr>
          <p:cNvPr id="14" name="Picture 13" descr="A person standing in front of a large screen with a screen above her&#10;&#10;AI-generated content may be incorrect.">
            <a:extLst>
              <a:ext uri="{FF2B5EF4-FFF2-40B4-BE49-F238E27FC236}">
                <a16:creationId xmlns:a16="http://schemas.microsoft.com/office/drawing/2014/main" id="{FB860F3D-BC91-9188-430D-0F8686731BB7}"/>
              </a:ext>
            </a:extLst>
          </p:cNvPr>
          <p:cNvPicPr>
            <a:picLocks noChangeAspect="1"/>
          </p:cNvPicPr>
          <p:nvPr/>
        </p:nvPicPr>
        <p:blipFill>
          <a:blip r:embed="rId5"/>
          <a:stretch>
            <a:fillRect/>
          </a:stretch>
        </p:blipFill>
        <p:spPr>
          <a:xfrm>
            <a:off x="7737940" y="1673985"/>
            <a:ext cx="3778953" cy="2834215"/>
          </a:xfrm>
          <a:prstGeom prst="rect">
            <a:avLst/>
          </a:prstGeom>
        </p:spPr>
      </p:pic>
    </p:spTree>
    <p:extLst>
      <p:ext uri="{BB962C8B-B14F-4D97-AF65-F5344CB8AC3E}">
        <p14:creationId xmlns:p14="http://schemas.microsoft.com/office/powerpoint/2010/main" val="171284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4BC6-CC12-3905-5C10-1899865D1BB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B8DBB70-7D6A-34DD-BF6F-6D5909125E1D}"/>
              </a:ext>
            </a:extLst>
          </p:cNvPr>
          <p:cNvSpPr>
            <a:spLocks noGrp="1"/>
          </p:cNvSpPr>
          <p:nvPr>
            <p:ph type="body" sz="quarter" idx="14"/>
          </p:nvPr>
        </p:nvSpPr>
        <p:spPr>
          <a:xfrm>
            <a:off x="-512756" y="361800"/>
            <a:ext cx="10515600" cy="816623"/>
          </a:xfrm>
        </p:spPr>
        <p:txBody>
          <a:bodyPr/>
          <a:lstStyle/>
          <a:p>
            <a:r>
              <a:rPr lang="en-US" dirty="0"/>
              <a:t>Home retrofit grants</a:t>
            </a:r>
          </a:p>
        </p:txBody>
      </p:sp>
      <p:pic>
        <p:nvPicPr>
          <p:cNvPr id="6" name="Picture 5" descr="A qr code on a white background">
            <a:extLst>
              <a:ext uri="{FF2B5EF4-FFF2-40B4-BE49-F238E27FC236}">
                <a16:creationId xmlns:a16="http://schemas.microsoft.com/office/drawing/2014/main" id="{09A00AE7-6C11-B732-B047-29851319A5EB}"/>
              </a:ext>
            </a:extLst>
          </p:cNvPr>
          <p:cNvPicPr>
            <a:picLocks noChangeAspect="1"/>
          </p:cNvPicPr>
          <p:nvPr/>
        </p:nvPicPr>
        <p:blipFill>
          <a:blip r:embed="rId3"/>
          <a:stretch>
            <a:fillRect/>
          </a:stretch>
        </p:blipFill>
        <p:spPr>
          <a:xfrm>
            <a:off x="2560904" y="1359557"/>
            <a:ext cx="3398415" cy="3398415"/>
          </a:xfrm>
          <a:prstGeom prst="rect">
            <a:avLst/>
          </a:prstGeom>
        </p:spPr>
      </p:pic>
      <p:sp>
        <p:nvSpPr>
          <p:cNvPr id="7" name="TextBox 6">
            <a:extLst>
              <a:ext uri="{FF2B5EF4-FFF2-40B4-BE49-F238E27FC236}">
                <a16:creationId xmlns:a16="http://schemas.microsoft.com/office/drawing/2014/main" id="{3CB61F0F-B211-2AE6-8451-BEFC3C4A3E5C}"/>
              </a:ext>
            </a:extLst>
          </p:cNvPr>
          <p:cNvSpPr txBox="1"/>
          <p:nvPr/>
        </p:nvSpPr>
        <p:spPr>
          <a:xfrm>
            <a:off x="2187914" y="4845051"/>
            <a:ext cx="4472609" cy="523220"/>
          </a:xfrm>
          <a:prstGeom prst="rect">
            <a:avLst/>
          </a:prstGeom>
          <a:noFill/>
        </p:spPr>
        <p:txBody>
          <a:bodyPr wrap="square" rtlCol="0">
            <a:spAutoFit/>
          </a:bodyPr>
          <a:lstStyle/>
          <a:p>
            <a:r>
              <a:rPr lang="en-GB" sz="2800" b="1" dirty="0">
                <a:solidFill>
                  <a:srgbClr val="016E7D"/>
                </a:solidFill>
                <a:latin typeface="Barlow Condensed" panose="00000506000000000000" pitchFamily="2" charset="0"/>
              </a:rPr>
              <a:t>Scan here for more information</a:t>
            </a:r>
          </a:p>
        </p:txBody>
      </p:sp>
      <p:pic>
        <p:nvPicPr>
          <p:cNvPr id="5" name="Picture 4">
            <a:extLst>
              <a:ext uri="{FF2B5EF4-FFF2-40B4-BE49-F238E27FC236}">
                <a16:creationId xmlns:a16="http://schemas.microsoft.com/office/drawing/2014/main" id="{DEF68F2C-4934-1FCE-A587-E363531F5973}"/>
              </a:ext>
            </a:extLst>
          </p:cNvPr>
          <p:cNvPicPr>
            <a:picLocks noChangeAspect="1"/>
          </p:cNvPicPr>
          <p:nvPr/>
        </p:nvPicPr>
        <p:blipFill>
          <a:blip r:embed="rId4"/>
          <a:stretch>
            <a:fillRect/>
          </a:stretch>
        </p:blipFill>
        <p:spPr>
          <a:xfrm>
            <a:off x="7931889" y="349423"/>
            <a:ext cx="3825406" cy="5418684"/>
          </a:xfrm>
          <a:prstGeom prst="rect">
            <a:avLst/>
          </a:prstGeom>
        </p:spPr>
      </p:pic>
    </p:spTree>
    <p:extLst>
      <p:ext uri="{BB962C8B-B14F-4D97-AF65-F5344CB8AC3E}">
        <p14:creationId xmlns:p14="http://schemas.microsoft.com/office/powerpoint/2010/main" val="711449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of a sun and a leaf&#10;&#10;Description automatically generated">
            <a:extLst>
              <a:ext uri="{FF2B5EF4-FFF2-40B4-BE49-F238E27FC236}">
                <a16:creationId xmlns:a16="http://schemas.microsoft.com/office/drawing/2014/main" id="{9DB5A1AB-705E-FB54-9A65-5465CCCFF16A}"/>
              </a:ext>
            </a:extLst>
          </p:cNvPr>
          <p:cNvPicPr>
            <a:picLocks noChangeAspect="1"/>
          </p:cNvPicPr>
          <p:nvPr/>
        </p:nvPicPr>
        <p:blipFill>
          <a:blip r:embed="rId3"/>
          <a:stretch>
            <a:fillRect/>
          </a:stretch>
        </p:blipFill>
        <p:spPr>
          <a:xfrm>
            <a:off x="10310674" y="601054"/>
            <a:ext cx="1120939" cy="1036868"/>
          </a:xfrm>
          <a:prstGeom prst="rect">
            <a:avLst/>
          </a:prstGeom>
        </p:spPr>
      </p:pic>
      <p:sp>
        <p:nvSpPr>
          <p:cNvPr id="4" name="TextBox 3">
            <a:extLst>
              <a:ext uri="{FF2B5EF4-FFF2-40B4-BE49-F238E27FC236}">
                <a16:creationId xmlns:a16="http://schemas.microsoft.com/office/drawing/2014/main" id="{DFA8BC1E-C8AA-CD47-F081-8DE7B838875E}"/>
              </a:ext>
            </a:extLst>
          </p:cNvPr>
          <p:cNvSpPr txBox="1"/>
          <p:nvPr/>
        </p:nvSpPr>
        <p:spPr>
          <a:xfrm>
            <a:off x="1654534" y="311318"/>
            <a:ext cx="8246828" cy="923330"/>
          </a:xfrm>
          <a:prstGeom prst="rect">
            <a:avLst/>
          </a:prstGeom>
          <a:noFill/>
        </p:spPr>
        <p:txBody>
          <a:bodyPr wrap="square">
            <a:spAutoFit/>
          </a:bodyPr>
          <a:lstStyle/>
          <a:p>
            <a:pPr algn="ctr">
              <a:spcBef>
                <a:spcPts val="600"/>
              </a:spcBef>
              <a:spcAft>
                <a:spcPts val="600"/>
              </a:spcAft>
            </a:pPr>
            <a:r>
              <a:rPr lang="en-US" sz="5400" b="1" dirty="0">
                <a:solidFill>
                  <a:srgbClr val="016E7D"/>
                </a:solidFill>
                <a:latin typeface="Barlow" panose="00000500000000000000" pitchFamily="2" charset="0"/>
              </a:rPr>
              <a:t>The Environment Centre</a:t>
            </a:r>
          </a:p>
        </p:txBody>
      </p:sp>
      <p:pic>
        <p:nvPicPr>
          <p:cNvPr id="6" name="Picture 5">
            <a:extLst>
              <a:ext uri="{FF2B5EF4-FFF2-40B4-BE49-F238E27FC236}">
                <a16:creationId xmlns:a16="http://schemas.microsoft.com/office/drawing/2014/main" id="{014F7CF4-A158-6754-332B-4CE0BC91611A}"/>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4013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081506-AAF8-A09C-950F-D4EE55E93DD4}"/>
              </a:ext>
            </a:extLst>
          </p:cNvPr>
          <p:cNvPicPr>
            <a:picLocks noChangeAspect="1"/>
          </p:cNvPicPr>
          <p:nvPr/>
        </p:nvPicPr>
        <p:blipFill>
          <a:blip r:embed="rId2"/>
          <a:stretch>
            <a:fillRect/>
          </a:stretch>
        </p:blipFill>
        <p:spPr>
          <a:xfrm>
            <a:off x="0" y="-129209"/>
            <a:ext cx="12192000" cy="7086600"/>
          </a:xfrm>
          <a:prstGeom prst="rect">
            <a:avLst/>
          </a:prstGeom>
        </p:spPr>
      </p:pic>
    </p:spTree>
    <p:extLst>
      <p:ext uri="{BB962C8B-B14F-4D97-AF65-F5344CB8AC3E}">
        <p14:creationId xmlns:p14="http://schemas.microsoft.com/office/powerpoint/2010/main" val="1282414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8F8AE-0E4B-1AA7-A1E5-1F6C720031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B17B4C0-BF2D-8486-E7D5-FE7E8AEEB8CE}"/>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98595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278DE-8C6B-123F-7485-7C13635685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DD4960D-195D-9E68-B1D5-47FF03E18B35}"/>
              </a:ext>
            </a:extLst>
          </p:cNvPr>
          <p:cNvSpPr>
            <a:spLocks noGrp="1"/>
          </p:cNvSpPr>
          <p:nvPr>
            <p:ph type="body" sz="quarter" idx="11"/>
          </p:nvPr>
        </p:nvSpPr>
        <p:spPr>
          <a:xfrm>
            <a:off x="675107" y="1439008"/>
            <a:ext cx="11517923" cy="4360984"/>
          </a:xfrm>
        </p:spPr>
        <p:txBody>
          <a:bodyPr lIns="91440" tIns="45720" rIns="91440" bIns="45720" anchor="t"/>
          <a:lstStyle/>
          <a:p>
            <a:pPr algn="l"/>
            <a:r>
              <a:rPr lang="en-US" sz="2800" dirty="0"/>
              <a:t>	</a:t>
            </a:r>
          </a:p>
          <a:p>
            <a:pPr algn="l"/>
            <a:endParaRPr lang="en-GB" sz="2800" i="1" dirty="0">
              <a:latin typeface="Barlow Condensed" panose="00000506000000000000" pitchFamily="2" charset="0"/>
              <a:ea typeface="+mn-lt"/>
              <a:cs typeface="Arial"/>
            </a:endParaRPr>
          </a:p>
        </p:txBody>
      </p:sp>
      <p:sp>
        <p:nvSpPr>
          <p:cNvPr id="3" name="Text Placeholder 2">
            <a:extLst>
              <a:ext uri="{FF2B5EF4-FFF2-40B4-BE49-F238E27FC236}">
                <a16:creationId xmlns:a16="http://schemas.microsoft.com/office/drawing/2014/main" id="{45B52190-6D5F-2C3A-CD2F-8FA936C64183}"/>
              </a:ext>
            </a:extLst>
          </p:cNvPr>
          <p:cNvSpPr>
            <a:spLocks noGrp="1"/>
          </p:cNvSpPr>
          <p:nvPr>
            <p:ph type="body" sz="quarter" idx="14"/>
          </p:nvPr>
        </p:nvSpPr>
        <p:spPr>
          <a:xfrm>
            <a:off x="908539" y="446414"/>
            <a:ext cx="10515600" cy="816623"/>
          </a:xfrm>
        </p:spPr>
        <p:txBody>
          <a:bodyPr/>
          <a:lstStyle/>
          <a:p>
            <a:r>
              <a:rPr lang="en-US" dirty="0">
                <a:latin typeface="Barlow Condensed" panose="00000506000000000000" pitchFamily="2" charset="0"/>
              </a:rPr>
              <a:t>Local government re-</a:t>
            </a:r>
            <a:r>
              <a:rPr lang="en-US" dirty="0" err="1">
                <a:latin typeface="Barlow Condensed" panose="00000506000000000000" pitchFamily="2" charset="0"/>
              </a:rPr>
              <a:t>organisation</a:t>
            </a:r>
            <a:endParaRPr lang="en-US" dirty="0">
              <a:latin typeface="Barlow Condensed" panose="00000506000000000000" pitchFamily="2" charset="0"/>
            </a:endParaRPr>
          </a:p>
        </p:txBody>
      </p:sp>
      <p:pic>
        <p:nvPicPr>
          <p:cNvPr id="9" name="Picture 8">
            <a:extLst>
              <a:ext uri="{FF2B5EF4-FFF2-40B4-BE49-F238E27FC236}">
                <a16:creationId xmlns:a16="http://schemas.microsoft.com/office/drawing/2014/main" id="{5326C945-8928-2208-9672-EE3B718684D1}"/>
              </a:ext>
            </a:extLst>
          </p:cNvPr>
          <p:cNvPicPr>
            <a:picLocks noChangeAspect="1"/>
          </p:cNvPicPr>
          <p:nvPr/>
        </p:nvPicPr>
        <p:blipFill>
          <a:blip r:embed="rId2"/>
          <a:stretch>
            <a:fillRect/>
          </a:stretch>
        </p:blipFill>
        <p:spPr>
          <a:xfrm>
            <a:off x="4104287" y="1439008"/>
            <a:ext cx="3073948" cy="4360984"/>
          </a:xfrm>
          <a:prstGeom prst="rect">
            <a:avLst/>
          </a:prstGeom>
        </p:spPr>
      </p:pic>
    </p:spTree>
    <p:extLst>
      <p:ext uri="{BB962C8B-B14F-4D97-AF65-F5344CB8AC3E}">
        <p14:creationId xmlns:p14="http://schemas.microsoft.com/office/powerpoint/2010/main" val="1631908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4D0E0A-EC33-4DD9-1151-E7946CF002FE}"/>
              </a:ext>
            </a:extLst>
          </p:cNvPr>
          <p:cNvSpPr txBox="1"/>
          <p:nvPr/>
        </p:nvSpPr>
        <p:spPr>
          <a:xfrm>
            <a:off x="1885199" y="954075"/>
            <a:ext cx="8246828" cy="923330"/>
          </a:xfrm>
          <a:prstGeom prst="rect">
            <a:avLst/>
          </a:prstGeom>
          <a:noFill/>
        </p:spPr>
        <p:txBody>
          <a:bodyPr wrap="square" lIns="91440" tIns="45720" rIns="91440" bIns="45720" anchor="t">
            <a:spAutoFit/>
          </a:bodyPr>
          <a:lstStyle/>
          <a:p>
            <a:pPr algn="ctr">
              <a:spcBef>
                <a:spcPts val="600"/>
              </a:spcBef>
              <a:spcAft>
                <a:spcPts val="600"/>
              </a:spcAft>
            </a:pPr>
            <a:r>
              <a:rPr lang="en-US" sz="5400" b="1" dirty="0">
                <a:solidFill>
                  <a:srgbClr val="016E7D"/>
                </a:solidFill>
                <a:latin typeface="Barlow Condensed"/>
                <a:cs typeface="Arial"/>
              </a:rPr>
              <a:t>Visit the Impact Hart website</a:t>
            </a:r>
            <a:endParaRPr lang="en-US" sz="5400" dirty="0">
              <a:solidFill>
                <a:srgbClr val="016E7D"/>
              </a:solidFill>
              <a:latin typeface="Barlow Condensed" panose="00000506000000000000" pitchFamily="2" charset="0"/>
            </a:endParaRPr>
          </a:p>
        </p:txBody>
      </p:sp>
      <p:sp>
        <p:nvSpPr>
          <p:cNvPr id="2" name="TextBox 1">
            <a:extLst>
              <a:ext uri="{FF2B5EF4-FFF2-40B4-BE49-F238E27FC236}">
                <a16:creationId xmlns:a16="http://schemas.microsoft.com/office/drawing/2014/main" id="{D345B762-80DC-B751-6794-49DC4D6F5567}"/>
              </a:ext>
            </a:extLst>
          </p:cNvPr>
          <p:cNvSpPr txBox="1"/>
          <p:nvPr/>
        </p:nvSpPr>
        <p:spPr>
          <a:xfrm>
            <a:off x="3737114" y="2087217"/>
            <a:ext cx="5486400" cy="584775"/>
          </a:xfrm>
          <a:prstGeom prst="rect">
            <a:avLst/>
          </a:prstGeom>
          <a:noFill/>
        </p:spPr>
        <p:txBody>
          <a:bodyPr wrap="square" rtlCol="0">
            <a:spAutoFit/>
          </a:bodyPr>
          <a:lstStyle/>
          <a:p>
            <a:r>
              <a:rPr lang="en-GB" sz="3200" b="1" dirty="0">
                <a:solidFill>
                  <a:srgbClr val="016E7D"/>
                </a:solidFill>
                <a:latin typeface="Barlow" panose="00000500000000000000" pitchFamily="2" charset="0"/>
              </a:rPr>
              <a:t>www.impacthart.co.uk</a:t>
            </a:r>
          </a:p>
        </p:txBody>
      </p:sp>
    </p:spTree>
    <p:extLst>
      <p:ext uri="{BB962C8B-B14F-4D97-AF65-F5344CB8AC3E}">
        <p14:creationId xmlns:p14="http://schemas.microsoft.com/office/powerpoint/2010/main" val="4257528033"/>
      </p:ext>
    </p:extLst>
  </p:cSld>
  <p:clrMapOvr>
    <a:masterClrMapping/>
  </p:clrMapOvr>
</p:sld>
</file>

<file path=ppt/theme/theme1.xml><?xml version="1.0" encoding="utf-8"?>
<a:theme xmlns:a="http://schemas.openxmlformats.org/drawingml/2006/main" name="Impact Hart Pag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usiness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ifestyl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mpact Hart Main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a7a39d2-ab4a-4539-93b5-e597713f9eeb">
      <Terms xmlns="http://schemas.microsoft.com/office/infopath/2007/PartnerControls"/>
    </lcf76f155ced4ddcb4097134ff3c332f>
    <TaxCatchAll xmlns="f6c01b6f-15a2-4031-b0e9-df9e8f822d1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BE0336E81A2643B97D09618D7DFB14" ma:contentTypeVersion="17" ma:contentTypeDescription="Create a new document." ma:contentTypeScope="" ma:versionID="d946eecd824c097ff10228b1d21853f0">
  <xsd:schema xmlns:xsd="http://www.w3.org/2001/XMLSchema" xmlns:xs="http://www.w3.org/2001/XMLSchema" xmlns:p="http://schemas.microsoft.com/office/2006/metadata/properties" xmlns:ns1="http://schemas.microsoft.com/sharepoint/v3" xmlns:ns2="ea7a39d2-ab4a-4539-93b5-e597713f9eeb" xmlns:ns3="f6c01b6f-15a2-4031-b0e9-df9e8f822d14" targetNamespace="http://schemas.microsoft.com/office/2006/metadata/properties" ma:root="true" ma:fieldsID="634974a22c46a370e726fda3d5123989" ns1:_="" ns2:_="" ns3:_="">
    <xsd:import namespace="http://schemas.microsoft.com/sharepoint/v3"/>
    <xsd:import namespace="ea7a39d2-ab4a-4539-93b5-e597713f9eeb"/>
    <xsd:import namespace="f6c01b6f-15a2-4031-b0e9-df9e8f822d1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7a39d2-ab4a-4539-93b5-e597713f9e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8e89b95-c07d-4ed7-99e9-edecc0b199f2"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c01b6f-15a2-4031-b0e9-df9e8f822d1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dd79d60-d24b-4c71-bd9a-598d077c3783}" ma:internalName="TaxCatchAll" ma:showField="CatchAllData" ma:web="f6c01b6f-15a2-4031-b0e9-df9e8f822d1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3A38D5-8B8F-4256-97E2-E2CEDAB09C34}">
  <ds:schemaRefs>
    <ds:schemaRef ds:uri="http://schemas.microsoft.com/sharepoint/v3/contenttype/forms"/>
  </ds:schemaRefs>
</ds:datastoreItem>
</file>

<file path=customXml/itemProps2.xml><?xml version="1.0" encoding="utf-8"?>
<ds:datastoreItem xmlns:ds="http://schemas.openxmlformats.org/officeDocument/2006/customXml" ds:itemID="{13CBB8B1-B828-409B-8C37-59652C7F50BA}">
  <ds:schemaRefs>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http://schemas.microsoft.com/office/2006/metadata/properties"/>
    <ds:schemaRef ds:uri="f6c01b6f-15a2-4031-b0e9-df9e8f822d14"/>
    <ds:schemaRef ds:uri="http://purl.org/dc/elements/1.1/"/>
    <ds:schemaRef ds:uri="ea7a39d2-ab4a-4539-93b5-e597713f9eeb"/>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69F1B697-4E6B-4D8C-8CCE-391682F837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a7a39d2-ab4a-4539-93b5-e597713f9eeb"/>
    <ds:schemaRef ds:uri="f6c01b6f-15a2-4031-b0e9-df9e8f822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13158</TotalTime>
  <Words>353</Words>
  <Application>Microsoft Office PowerPoint</Application>
  <PresentationFormat>Widescreen</PresentationFormat>
  <Paragraphs>33</Paragraphs>
  <Slides>11</Slides>
  <Notes>2</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11</vt:i4>
      </vt:variant>
    </vt:vector>
  </HeadingPairs>
  <TitlesOfParts>
    <vt:vector size="25" baseType="lpstr">
      <vt:lpstr>Segoe UI</vt:lpstr>
      <vt:lpstr>Barlow SemiBold</vt:lpstr>
      <vt:lpstr>Barlow Condensed</vt:lpstr>
      <vt:lpstr>Courier New,monospace</vt:lpstr>
      <vt:lpstr>Arial</vt:lpstr>
      <vt:lpstr>Barlow</vt:lpstr>
      <vt:lpstr>Impact Hart Page Background</vt:lpstr>
      <vt:lpstr>2_Custom Design</vt:lpstr>
      <vt:lpstr>Business Background</vt:lpstr>
      <vt:lpstr>Lifestyle Background</vt:lpstr>
      <vt:lpstr>1_Custom Design</vt:lpstr>
      <vt:lpstr>3_Custom Design</vt:lpstr>
      <vt:lpstr>Impact Hart Main Background</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martin wynn</dc:creator>
  <cp:keywords/>
  <dc:description/>
  <cp:lastModifiedBy>Joanna Simpson</cp:lastModifiedBy>
  <cp:revision>481</cp:revision>
  <cp:lastPrinted>2025-02-24T10:12:57Z</cp:lastPrinted>
  <dcterms:created xsi:type="dcterms:W3CDTF">2022-01-28T12:06:10Z</dcterms:created>
  <dcterms:modified xsi:type="dcterms:W3CDTF">2025-07-04T11:10:10Z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0x010100BCBE0336E81A2643B97D09618D7DFB14</vt:lpwstr>
  </property>
  <property fmtid="{D5CDD505-2E9C-101B-9397-08002B2CF9AE}" pid="3" name="MediaServiceImageTags">
    <vt:lpwstr/>
  </property>
</Properties>
</file>